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embeddedFontLst>
    <p:embeddedFont>
      <p:font typeface="Garamond" panose="02020404030301010803" pitchFamily="18" charset="0"/>
      <p:regular r:id="rId15"/>
      <p:bold r:id="rId16"/>
      <p:italic r:id="rId17"/>
      <p:boldItalic r:id="rId1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1" roundtripDataSignature="AMtx7mgcXRAQBalPreyixCqxx4U2lKv6s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2" d="100"/>
          <a:sy n="72" d="100"/>
        </p:scale>
        <p:origin x="816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customschemas.google.com/relationships/presentationmetadata" Target="meta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1665be240d6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298;g1665be240d6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標題投影片" type="title">
  <p:cSld name="TITLE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oogle Shape;17;p13"/>
          <p:cNvGrpSpPr/>
          <p:nvPr/>
        </p:nvGrpSpPr>
        <p:grpSpPr>
          <a:xfrm>
            <a:off x="0" y="0"/>
            <a:ext cx="12188825" cy="6872226"/>
            <a:chOff x="0" y="0"/>
            <a:chExt cx="12188825" cy="6872226"/>
          </a:xfrm>
        </p:grpSpPr>
        <p:pic>
          <p:nvPicPr>
            <p:cNvPr id="18" name="Google Shape;18;p13" descr="HD-PanelTitle-V.png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0" y="0"/>
              <a:ext cx="12188825" cy="685621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" name="Google Shape;19;p13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0" name="Google Shape;20;p13" descr="HDRibbonTitle-UniformTrim.png"/>
            <p:cNvPicPr preferRelativeResize="0"/>
            <p:nvPr/>
          </p:nvPicPr>
          <p:blipFill rotWithShape="1">
            <a:blip r:embed="rId3">
              <a:alphaModFix/>
            </a:blip>
            <a:srcRect l="2" r="47673"/>
            <a:stretch/>
          </p:blipFill>
          <p:spPr>
            <a:xfrm rot="5400000">
              <a:off x="5245268" y="530352"/>
              <a:ext cx="1673352" cy="6126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" name="Google Shape;21;p13" descr="HDRibbonTitle-UniformTrim.png"/>
            <p:cNvPicPr preferRelativeResize="0"/>
            <p:nvPr/>
          </p:nvPicPr>
          <p:blipFill rotWithShape="1">
            <a:blip r:embed="rId3">
              <a:alphaModFix/>
            </a:blip>
            <a:srcRect r="48819"/>
            <a:stretch/>
          </p:blipFill>
          <p:spPr>
            <a:xfrm rot="5400000">
              <a:off x="5263556" y="5747514"/>
              <a:ext cx="1636776" cy="61264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2" name="Google Shape;22;p13"/>
          <p:cNvSpPr txBox="1"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5400"/>
              <a:buFont typeface="Garamond"/>
              <a:buNone/>
              <a:defRPr sz="5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3"/>
          <p:cNvSpPr txBox="1"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420"/>
              </a:spcBef>
              <a:spcAft>
                <a:spcPts val="0"/>
              </a:spcAft>
              <a:buSzPts val="2415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spcBef>
                <a:spcPts val="600"/>
              </a:spcBef>
              <a:spcAft>
                <a:spcPts val="0"/>
              </a:spcAft>
              <a:buSzPts val="23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600"/>
              </a:spcBef>
              <a:spcAft>
                <a:spcPts val="0"/>
              </a:spcAft>
              <a:buSzPts val="207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600"/>
              </a:spcBef>
              <a:spcAft>
                <a:spcPts val="0"/>
              </a:spcAft>
              <a:buSzPts val="184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600"/>
              </a:spcBef>
              <a:spcAft>
                <a:spcPts val="0"/>
              </a:spcAft>
              <a:buSzPts val="161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600"/>
              </a:spcBef>
              <a:spcAft>
                <a:spcPts val="0"/>
              </a:spcAft>
              <a:buSzPts val="161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600"/>
              </a:spcBef>
              <a:spcAft>
                <a:spcPts val="0"/>
              </a:spcAft>
              <a:buSzPts val="161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600"/>
              </a:spcBef>
              <a:spcAft>
                <a:spcPts val="0"/>
              </a:spcAft>
              <a:buSzPts val="161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600"/>
              </a:spcBef>
              <a:spcAft>
                <a:spcPts val="600"/>
              </a:spcAft>
              <a:buSzPts val="161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13"/>
          <p:cNvSpPr txBox="1">
            <a:spLocks noGrp="1"/>
          </p:cNvSpPr>
          <p:nvPr>
            <p:ph type="dt" idx="10"/>
          </p:nvPr>
        </p:nvSpPr>
        <p:spPr>
          <a:xfrm>
            <a:off x="7983232" y="5037663"/>
            <a:ext cx="897467" cy="2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3"/>
          <p:cNvSpPr txBox="1">
            <a:spLocks noGrp="1"/>
          </p:cNvSpPr>
          <p:nvPr>
            <p:ph type="ftr" idx="11"/>
          </p:nvPr>
        </p:nvSpPr>
        <p:spPr>
          <a:xfrm>
            <a:off x="2692397" y="5037663"/>
            <a:ext cx="5214635" cy="2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3"/>
          <p:cNvSpPr txBox="1">
            <a:spLocks noGrp="1"/>
          </p:cNvSpPr>
          <p:nvPr>
            <p:ph type="sldNum" idx="12"/>
          </p:nvPr>
        </p:nvSpPr>
        <p:spPr>
          <a:xfrm>
            <a:off x="8956900" y="5037663"/>
            <a:ext cx="551167" cy="2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cxnSp>
        <p:nvCxnSpPr>
          <p:cNvPr id="27" name="Google Shape;27;p13"/>
          <p:cNvCxnSpPr/>
          <p:nvPr/>
        </p:nvCxnSpPr>
        <p:spPr>
          <a:xfrm>
            <a:off x="2692399" y="3522131"/>
            <a:ext cx="6815668" cy="0"/>
          </a:xfrm>
          <a:prstGeom prst="straightConnector1">
            <a:avLst/>
          </a:prstGeom>
          <a:noFill/>
          <a:ln w="158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含輔助字幕的圖片" type="picTx">
  <p:cSld name="PICTURE_WITH_CAPTION_TEXT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2"/>
          <p:cNvSpPr txBox="1"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Garamond"/>
              <a:buNone/>
              <a:defRPr sz="28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22"/>
          <p:cNvSpPr>
            <a:spLocks noGrp="1"/>
          </p:cNvSpPr>
          <p:nvPr>
            <p:ph type="pic" idx="2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noFill/>
          <a:ln w="57150" cap="flat" cmpd="thickThin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8" name="Google Shape;88;p22"/>
          <p:cNvSpPr txBox="1">
            <a:spLocks noGrp="1"/>
          </p:cNvSpPr>
          <p:nvPr>
            <p:ph type="body" idx="1"/>
          </p:nvPr>
        </p:nvSpPr>
        <p:spPr>
          <a:xfrm>
            <a:off x="1295399" y="3255432"/>
            <a:ext cx="6241816" cy="18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spcBef>
                <a:spcPts val="360"/>
              </a:spcBef>
              <a:spcAft>
                <a:spcPts val="0"/>
              </a:spcAft>
              <a:buSzPts val="2070"/>
              <a:buNone/>
              <a:defRPr sz="18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380"/>
              <a:buNone/>
              <a:defRPr sz="12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150"/>
              <a:buNone/>
              <a:defRPr sz="10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035"/>
              <a:buNone/>
              <a:defRPr sz="9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035"/>
              <a:buNone/>
              <a:defRPr sz="9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035"/>
              <a:buNone/>
              <a:defRPr sz="9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035"/>
              <a:buNone/>
              <a:defRPr sz="9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035"/>
              <a:buNone/>
              <a:defRPr sz="9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035"/>
              <a:buNone/>
              <a:defRPr sz="900"/>
            </a:lvl9pPr>
          </a:lstStyle>
          <a:p>
            <a:endParaRPr/>
          </a:p>
        </p:txBody>
      </p:sp>
      <p:sp>
        <p:nvSpPr>
          <p:cNvPr id="89" name="Google Shape;89;p22"/>
          <p:cNvSpPr txBox="1">
            <a:spLocks noGrp="1"/>
          </p:cNvSpPr>
          <p:nvPr>
            <p:ph type="dt" idx="10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22"/>
          <p:cNvSpPr txBox="1">
            <a:spLocks noGrp="1"/>
          </p:cNvSpPr>
          <p:nvPr>
            <p:ph type="ftr" idx="11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22"/>
          <p:cNvSpPr txBox="1">
            <a:spLocks noGrp="1"/>
          </p:cNvSpPr>
          <p:nvPr>
            <p:ph type="sldNum" idx="12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全景圖片 (含輔助字幕)">
  <p:cSld name="全景圖片 (含輔助字幕)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3"/>
          <p:cNvSpPr txBox="1"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Garamond"/>
              <a:buNone/>
              <a:defRPr sz="24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23"/>
          <p:cNvSpPr>
            <a:spLocks noGrp="1"/>
          </p:cNvSpPr>
          <p:nvPr>
            <p:ph type="pic" idx="2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noFill/>
          <a:ln w="57150" cap="flat" cmpd="thickThin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95" name="Google Shape;95;p23"/>
          <p:cNvSpPr txBox="1">
            <a:spLocks noGrp="1"/>
          </p:cNvSpPr>
          <p:nvPr>
            <p:ph type="body" idx="1"/>
          </p:nvPr>
        </p:nvSpPr>
        <p:spPr>
          <a:xfrm>
            <a:off x="1295401" y="5382153"/>
            <a:ext cx="9609666" cy="49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spcBef>
                <a:spcPts val="280"/>
              </a:spcBef>
              <a:spcAft>
                <a:spcPts val="0"/>
              </a:spcAft>
              <a:buSzPts val="1610"/>
              <a:buNone/>
              <a:defRPr sz="14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380"/>
              <a:buNone/>
              <a:defRPr sz="12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150"/>
              <a:buNone/>
              <a:defRPr sz="10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035"/>
              <a:buNone/>
              <a:defRPr sz="9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035"/>
              <a:buNone/>
              <a:defRPr sz="9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035"/>
              <a:buNone/>
              <a:defRPr sz="9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035"/>
              <a:buNone/>
              <a:defRPr sz="9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035"/>
              <a:buNone/>
              <a:defRPr sz="9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035"/>
              <a:buNone/>
              <a:defRPr sz="900"/>
            </a:lvl9pPr>
          </a:lstStyle>
          <a:p>
            <a:endParaRPr/>
          </a:p>
        </p:txBody>
      </p:sp>
      <p:sp>
        <p:nvSpPr>
          <p:cNvPr id="96" name="Google Shape;96;p23"/>
          <p:cNvSpPr txBox="1">
            <a:spLocks noGrp="1"/>
          </p:cNvSpPr>
          <p:nvPr>
            <p:ph type="dt" idx="10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23"/>
          <p:cNvSpPr txBox="1">
            <a:spLocks noGrp="1"/>
          </p:cNvSpPr>
          <p:nvPr>
            <p:ph type="ftr" idx="11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23"/>
          <p:cNvSpPr txBox="1">
            <a:spLocks noGrp="1"/>
          </p:cNvSpPr>
          <p:nvPr>
            <p:ph type="sldNum" idx="12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與輔助字幕">
  <p:cSld name="標題與輔助字幕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4"/>
          <p:cNvSpPr txBox="1"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200"/>
              <a:buFont typeface="Garamond"/>
              <a:buNone/>
              <a:defRPr sz="32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24"/>
          <p:cNvSpPr txBox="1"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ctr">
              <a:spcBef>
                <a:spcPts val="400"/>
              </a:spcBef>
              <a:spcAft>
                <a:spcPts val="0"/>
              </a:spcAft>
              <a:buSzPts val="2300"/>
              <a:buNone/>
              <a:defRPr sz="2000">
                <a:solidFill>
                  <a:schemeClr val="dk1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207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84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02" name="Google Shape;102;p24"/>
          <p:cNvSpPr txBox="1">
            <a:spLocks noGrp="1"/>
          </p:cNvSpPr>
          <p:nvPr>
            <p:ph type="dt" idx="10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24"/>
          <p:cNvSpPr txBox="1">
            <a:spLocks noGrp="1"/>
          </p:cNvSpPr>
          <p:nvPr>
            <p:ph type="ftr" idx="11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24"/>
          <p:cNvSpPr txBox="1">
            <a:spLocks noGrp="1"/>
          </p:cNvSpPr>
          <p:nvPr>
            <p:ph type="sldNum" idx="12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cxnSp>
        <p:nvCxnSpPr>
          <p:cNvPr id="105" name="Google Shape;105;p24"/>
          <p:cNvCxnSpPr/>
          <p:nvPr/>
        </p:nvCxnSpPr>
        <p:spPr>
          <a:xfrm>
            <a:off x="1396169" y="4140199"/>
            <a:ext cx="9407298" cy="0"/>
          </a:xfrm>
          <a:prstGeom prst="straightConnector1">
            <a:avLst/>
          </a:prstGeom>
          <a:noFill/>
          <a:ln w="158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引述 (含輔助字幕)">
  <p:cSld name="引述 (含輔助字幕)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5"/>
          <p:cNvSpPr txBox="1"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aramond"/>
              <a:buNone/>
              <a:defRPr sz="3200" b="0" cap="none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25"/>
          <p:cNvSpPr txBox="1">
            <a:spLocks noGrp="1"/>
          </p:cNvSpPr>
          <p:nvPr>
            <p:ph type="body" idx="1"/>
          </p:nvPr>
        </p:nvSpPr>
        <p:spPr>
          <a:xfrm>
            <a:off x="1674812" y="3352800"/>
            <a:ext cx="8839202" cy="5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r">
              <a:spcBef>
                <a:spcPts val="400"/>
              </a:spcBef>
              <a:spcAft>
                <a:spcPts val="0"/>
              </a:spcAft>
              <a:buSzPts val="2300"/>
              <a:buFont typeface="Garamond"/>
              <a:buNone/>
              <a:defRPr sz="20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2300"/>
              <a:buFont typeface="Garamond"/>
              <a:buNone/>
              <a:defRPr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2070"/>
              <a:buFont typeface="Garamond"/>
              <a:buNone/>
              <a:defRPr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840"/>
              <a:buFont typeface="Garamond"/>
              <a:buNone/>
              <a:defRPr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610"/>
              <a:buFont typeface="Garamond"/>
              <a:buNone/>
              <a:defRPr/>
            </a:lvl5pPr>
            <a:lvl6pPr marL="2743200" lvl="5" indent="-360045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6pPr>
            <a:lvl7pPr marL="3200400" lvl="6" indent="-360045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7pPr>
            <a:lvl8pPr marL="3657600" lvl="7" indent="-360045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8pPr>
            <a:lvl9pPr marL="4114800" lvl="8" indent="-360045" algn="l">
              <a:spcBef>
                <a:spcPts val="600"/>
              </a:spcBef>
              <a:spcAft>
                <a:spcPts val="600"/>
              </a:spcAft>
              <a:buSzPts val="2070"/>
              <a:buChar char="•"/>
              <a:defRPr/>
            </a:lvl9pPr>
          </a:lstStyle>
          <a:p>
            <a:endParaRPr/>
          </a:p>
        </p:txBody>
      </p:sp>
      <p:sp>
        <p:nvSpPr>
          <p:cNvPr id="109" name="Google Shape;109;p25"/>
          <p:cNvSpPr txBox="1">
            <a:spLocks noGrp="1"/>
          </p:cNvSpPr>
          <p:nvPr>
            <p:ph type="body" idx="2"/>
          </p:nvPr>
        </p:nvSpPr>
        <p:spPr>
          <a:xfrm>
            <a:off x="1295401" y="4343399"/>
            <a:ext cx="9609666" cy="1532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ctr">
              <a:spcBef>
                <a:spcPts val="400"/>
              </a:spcBef>
              <a:spcAft>
                <a:spcPts val="0"/>
              </a:spcAft>
              <a:buSzPts val="2300"/>
              <a:buNone/>
              <a:defRPr sz="2000">
                <a:solidFill>
                  <a:schemeClr val="dk1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207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84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10" name="Google Shape;110;p25"/>
          <p:cNvSpPr txBox="1">
            <a:spLocks noGrp="1"/>
          </p:cNvSpPr>
          <p:nvPr>
            <p:ph type="dt" idx="10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5"/>
          <p:cNvSpPr txBox="1">
            <a:spLocks noGrp="1"/>
          </p:cNvSpPr>
          <p:nvPr>
            <p:ph type="ftr" idx="11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5"/>
          <p:cNvSpPr txBox="1">
            <a:spLocks noGrp="1"/>
          </p:cNvSpPr>
          <p:nvPr>
            <p:ph type="sldNum" idx="12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13" name="Google Shape;113;p25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80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“</a:t>
            </a:r>
            <a:endParaRPr/>
          </a:p>
        </p:txBody>
      </p:sp>
      <p:sp>
        <p:nvSpPr>
          <p:cNvPr id="114" name="Google Shape;114;p25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80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”</a:t>
            </a:r>
            <a:endParaRPr/>
          </a:p>
        </p:txBody>
      </p:sp>
      <p:cxnSp>
        <p:nvCxnSpPr>
          <p:cNvPr id="115" name="Google Shape;115;p25"/>
          <p:cNvCxnSpPr/>
          <p:nvPr/>
        </p:nvCxnSpPr>
        <p:spPr>
          <a:xfrm>
            <a:off x="1396169" y="4140199"/>
            <a:ext cx="9407298" cy="0"/>
          </a:xfrm>
          <a:prstGeom prst="straightConnector1">
            <a:avLst/>
          </a:prstGeom>
          <a:noFill/>
          <a:ln w="158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名片">
  <p:cSld name="名片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6"/>
          <p:cNvSpPr txBox="1"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200"/>
              <a:buFont typeface="Garamond"/>
              <a:buNone/>
              <a:defRPr sz="32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6"/>
          <p:cNvSpPr txBox="1"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SzPts val="2300"/>
              <a:buNone/>
              <a:defRPr sz="2000">
                <a:solidFill>
                  <a:schemeClr val="dk1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207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84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19" name="Google Shape;119;p26"/>
          <p:cNvSpPr txBox="1">
            <a:spLocks noGrp="1"/>
          </p:cNvSpPr>
          <p:nvPr>
            <p:ph type="dt" idx="10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26"/>
          <p:cNvSpPr txBox="1">
            <a:spLocks noGrp="1"/>
          </p:cNvSpPr>
          <p:nvPr>
            <p:ph type="ftr" idx="11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6"/>
          <p:cNvSpPr txBox="1">
            <a:spLocks noGrp="1"/>
          </p:cNvSpPr>
          <p:nvPr>
            <p:ph type="sldNum" idx="12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引述名片">
  <p:cSld name="引述名片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7"/>
          <p:cNvSpPr txBox="1"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aramond"/>
              <a:buNone/>
              <a:defRPr sz="3200" b="0" cap="none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7"/>
          <p:cNvSpPr txBox="1">
            <a:spLocks noGrp="1"/>
          </p:cNvSpPr>
          <p:nvPr>
            <p:ph type="body" idx="1"/>
          </p:nvPr>
        </p:nvSpPr>
        <p:spPr>
          <a:xfrm>
            <a:off x="1295401" y="3639312"/>
            <a:ext cx="9609668" cy="886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2760"/>
              <a:buNone/>
              <a:defRPr sz="2400">
                <a:solidFill>
                  <a:schemeClr val="dk1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207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84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25" name="Google Shape;125;p27"/>
          <p:cNvSpPr txBox="1">
            <a:spLocks noGrp="1"/>
          </p:cNvSpPr>
          <p:nvPr>
            <p:ph type="body" idx="2"/>
          </p:nvPr>
        </p:nvSpPr>
        <p:spPr>
          <a:xfrm>
            <a:off x="1295401" y="4529667"/>
            <a:ext cx="9609668" cy="13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60"/>
              </a:spcBef>
              <a:spcAft>
                <a:spcPts val="0"/>
              </a:spcAft>
              <a:buSzPts val="2070"/>
              <a:buNone/>
              <a:defRPr sz="1800">
                <a:solidFill>
                  <a:schemeClr val="dk1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207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84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26" name="Google Shape;126;p27"/>
          <p:cNvSpPr txBox="1">
            <a:spLocks noGrp="1"/>
          </p:cNvSpPr>
          <p:nvPr>
            <p:ph type="dt" idx="10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27"/>
          <p:cNvSpPr txBox="1">
            <a:spLocks noGrp="1"/>
          </p:cNvSpPr>
          <p:nvPr>
            <p:ph type="ftr" idx="11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27"/>
          <p:cNvSpPr txBox="1">
            <a:spLocks noGrp="1"/>
          </p:cNvSpPr>
          <p:nvPr>
            <p:ph type="sldNum" idx="12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29" name="Google Shape;129;p27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80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“</a:t>
            </a:r>
            <a:endParaRPr/>
          </a:p>
        </p:txBody>
      </p:sp>
      <p:sp>
        <p:nvSpPr>
          <p:cNvPr id="130" name="Google Shape;130;p27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80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”</a:t>
            </a:r>
            <a:endParaRPr/>
          </a:p>
        </p:txBody>
      </p:sp>
      <p:cxnSp>
        <p:nvCxnSpPr>
          <p:cNvPr id="131" name="Google Shape;131;p27"/>
          <p:cNvCxnSpPr/>
          <p:nvPr/>
        </p:nvCxnSpPr>
        <p:spPr>
          <a:xfrm>
            <a:off x="1396169" y="3429000"/>
            <a:ext cx="9407298" cy="0"/>
          </a:xfrm>
          <a:prstGeom prst="straightConnector1">
            <a:avLst/>
          </a:prstGeom>
          <a:noFill/>
          <a:ln w="158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是非題">
  <p:cSld name="是非題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8"/>
          <p:cNvSpPr txBox="1"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400"/>
              <a:buFont typeface="Garamond"/>
              <a:buNone/>
              <a:defRPr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28"/>
          <p:cNvSpPr txBox="1">
            <a:spLocks noGrp="1"/>
          </p:cNvSpPr>
          <p:nvPr>
            <p:ph type="body" idx="1"/>
          </p:nvPr>
        </p:nvSpPr>
        <p:spPr>
          <a:xfrm>
            <a:off x="1295401" y="3630168"/>
            <a:ext cx="9609668" cy="841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3220"/>
              <a:buNone/>
              <a:defRPr sz="2800">
                <a:solidFill>
                  <a:schemeClr val="dk1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207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84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35" name="Google Shape;135;p28"/>
          <p:cNvSpPr txBox="1">
            <a:spLocks noGrp="1"/>
          </p:cNvSpPr>
          <p:nvPr>
            <p:ph type="body" idx="2"/>
          </p:nvPr>
        </p:nvSpPr>
        <p:spPr>
          <a:xfrm>
            <a:off x="1295400" y="4470399"/>
            <a:ext cx="9609670" cy="1405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60"/>
              </a:spcBef>
              <a:spcAft>
                <a:spcPts val="0"/>
              </a:spcAft>
              <a:buSzPts val="2070"/>
              <a:buNone/>
              <a:defRPr sz="1800">
                <a:solidFill>
                  <a:schemeClr val="dk1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207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84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36" name="Google Shape;136;p28"/>
          <p:cNvSpPr txBox="1">
            <a:spLocks noGrp="1"/>
          </p:cNvSpPr>
          <p:nvPr>
            <p:ph type="dt" idx="10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28"/>
          <p:cNvSpPr txBox="1">
            <a:spLocks noGrp="1"/>
          </p:cNvSpPr>
          <p:nvPr>
            <p:ph type="ftr" idx="11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28"/>
          <p:cNvSpPr txBox="1">
            <a:spLocks noGrp="1"/>
          </p:cNvSpPr>
          <p:nvPr>
            <p:ph type="sldNum" idx="12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cxnSp>
        <p:nvCxnSpPr>
          <p:cNvPr id="139" name="Google Shape;139;p28"/>
          <p:cNvCxnSpPr/>
          <p:nvPr/>
        </p:nvCxnSpPr>
        <p:spPr>
          <a:xfrm>
            <a:off x="1396169" y="3429000"/>
            <a:ext cx="9407298" cy="0"/>
          </a:xfrm>
          <a:prstGeom prst="straightConnector1">
            <a:avLst/>
          </a:prstGeom>
          <a:noFill/>
          <a:ln w="158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及直排文字" type="vertTx">
  <p:cSld name="VERTICAL_TEXT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9"/>
          <p:cNvSpPr txBox="1"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400"/>
              <a:buFont typeface="Garamond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29"/>
          <p:cNvSpPr txBox="1">
            <a:spLocks noGrp="1"/>
          </p:cNvSpPr>
          <p:nvPr>
            <p:ph type="body" idx="1"/>
          </p:nvPr>
        </p:nvSpPr>
        <p:spPr>
          <a:xfrm rot="5400000">
            <a:off x="4436531" y="-584198"/>
            <a:ext cx="3318936" cy="9601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60045" algn="l">
              <a:spcBef>
                <a:spcPts val="360"/>
              </a:spcBef>
              <a:spcAft>
                <a:spcPts val="0"/>
              </a:spcAft>
              <a:buSzPts val="2070"/>
              <a:buChar char="•"/>
              <a:defRPr/>
            </a:lvl1pPr>
            <a:lvl2pPr marL="914400" lvl="1" indent="-360044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2pPr>
            <a:lvl3pPr marL="1371600" lvl="2" indent="-360044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3pPr>
            <a:lvl4pPr marL="1828800" lvl="3" indent="-360044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4pPr>
            <a:lvl5pPr marL="2286000" lvl="4" indent="-360045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5pPr>
            <a:lvl6pPr marL="2743200" lvl="5" indent="-360045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6pPr>
            <a:lvl7pPr marL="3200400" lvl="6" indent="-360045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7pPr>
            <a:lvl8pPr marL="3657600" lvl="7" indent="-360045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8pPr>
            <a:lvl9pPr marL="4114800" lvl="8" indent="-360045" algn="l">
              <a:spcBef>
                <a:spcPts val="600"/>
              </a:spcBef>
              <a:spcAft>
                <a:spcPts val="600"/>
              </a:spcAft>
              <a:buSzPts val="2070"/>
              <a:buChar char="•"/>
              <a:defRPr/>
            </a:lvl9pPr>
          </a:lstStyle>
          <a:p>
            <a:endParaRPr/>
          </a:p>
        </p:txBody>
      </p:sp>
      <p:sp>
        <p:nvSpPr>
          <p:cNvPr id="143" name="Google Shape;143;p29"/>
          <p:cNvSpPr txBox="1">
            <a:spLocks noGrp="1"/>
          </p:cNvSpPr>
          <p:nvPr>
            <p:ph type="dt" idx="10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29"/>
          <p:cNvSpPr txBox="1">
            <a:spLocks noGrp="1"/>
          </p:cNvSpPr>
          <p:nvPr>
            <p:ph type="ftr" idx="11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29"/>
          <p:cNvSpPr txBox="1">
            <a:spLocks noGrp="1"/>
          </p:cNvSpPr>
          <p:nvPr>
            <p:ph type="sldNum" idx="12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cxnSp>
        <p:nvCxnSpPr>
          <p:cNvPr id="146" name="Google Shape;146;p29"/>
          <p:cNvCxnSpPr/>
          <p:nvPr/>
        </p:nvCxnSpPr>
        <p:spPr>
          <a:xfrm>
            <a:off x="1396169" y="2421466"/>
            <a:ext cx="9407298" cy="0"/>
          </a:xfrm>
          <a:prstGeom prst="straightConnector1">
            <a:avLst/>
          </a:prstGeom>
          <a:noFill/>
          <a:ln w="158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及內容" type="obj">
  <p:cSld name="OBJEC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Google Shape;29;p14"/>
          <p:cNvCxnSpPr/>
          <p:nvPr/>
        </p:nvCxnSpPr>
        <p:spPr>
          <a:xfrm>
            <a:off x="1396169" y="2421466"/>
            <a:ext cx="9407298" cy="0"/>
          </a:xfrm>
          <a:prstGeom prst="straightConnector1">
            <a:avLst/>
          </a:prstGeom>
          <a:noFill/>
          <a:ln w="158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0" name="Google Shape;30;p14"/>
          <p:cNvSpPr txBox="1"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4"/>
          <p:cNvSpPr txBox="1"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60045" algn="l">
              <a:spcBef>
                <a:spcPts val="360"/>
              </a:spcBef>
              <a:spcAft>
                <a:spcPts val="0"/>
              </a:spcAft>
              <a:buSzPts val="2070"/>
              <a:buChar char="•"/>
              <a:defRPr/>
            </a:lvl1pPr>
            <a:lvl2pPr marL="914400" lvl="1" indent="-360044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2pPr>
            <a:lvl3pPr marL="1371600" lvl="2" indent="-360044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3pPr>
            <a:lvl4pPr marL="1828800" lvl="3" indent="-360044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4pPr>
            <a:lvl5pPr marL="2286000" lvl="4" indent="-360045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5pPr>
            <a:lvl6pPr marL="2743200" lvl="5" indent="-360045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6pPr>
            <a:lvl7pPr marL="3200400" lvl="6" indent="-360045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7pPr>
            <a:lvl8pPr marL="3657600" lvl="7" indent="-360045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8pPr>
            <a:lvl9pPr marL="4114800" lvl="8" indent="-360045" algn="l">
              <a:spcBef>
                <a:spcPts val="600"/>
              </a:spcBef>
              <a:spcAft>
                <a:spcPts val="600"/>
              </a:spcAft>
              <a:buSzPts val="207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14"/>
          <p:cNvSpPr txBox="1">
            <a:spLocks noGrp="1"/>
          </p:cNvSpPr>
          <p:nvPr>
            <p:ph type="dt" idx="10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14"/>
          <p:cNvSpPr txBox="1">
            <a:spLocks noGrp="1"/>
          </p:cNvSpPr>
          <p:nvPr>
            <p:ph type="ftr" idx="11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14"/>
          <p:cNvSpPr txBox="1">
            <a:spLocks noGrp="1"/>
          </p:cNvSpPr>
          <p:nvPr>
            <p:ph type="sldNum" idx="12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只有標題" type="titleOnly">
  <p:cSld name="TITLE_ONLY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5"/>
          <p:cNvSpPr txBox="1"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15"/>
          <p:cNvSpPr txBox="1">
            <a:spLocks noGrp="1"/>
          </p:cNvSpPr>
          <p:nvPr>
            <p:ph type="dt" idx="10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5"/>
          <p:cNvSpPr txBox="1">
            <a:spLocks noGrp="1"/>
          </p:cNvSpPr>
          <p:nvPr>
            <p:ph type="ftr" idx="11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5"/>
          <p:cNvSpPr txBox="1">
            <a:spLocks noGrp="1"/>
          </p:cNvSpPr>
          <p:nvPr>
            <p:ph type="sldNum" idx="12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cxnSp>
        <p:nvCxnSpPr>
          <p:cNvPr id="40" name="Google Shape;40;p15"/>
          <p:cNvCxnSpPr/>
          <p:nvPr/>
        </p:nvCxnSpPr>
        <p:spPr>
          <a:xfrm>
            <a:off x="1396169" y="2421466"/>
            <a:ext cx="9407298" cy="0"/>
          </a:xfrm>
          <a:prstGeom prst="straightConnector1">
            <a:avLst/>
          </a:prstGeom>
          <a:noFill/>
          <a:ln w="158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直排標題及文字" type="vertTitleAndTx">
  <p:cSld name="VERTICAL_TITLE_AND_VERTICAL_TEXT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6"/>
          <p:cNvSpPr txBox="1">
            <a:spLocks noGrp="1"/>
          </p:cNvSpPr>
          <p:nvPr>
            <p:ph type="title"/>
          </p:nvPr>
        </p:nvSpPr>
        <p:spPr>
          <a:xfrm rot="5400000">
            <a:off x="7497936" y="2483551"/>
            <a:ext cx="4893735" cy="1890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6"/>
          <p:cNvSpPr txBox="1">
            <a:spLocks noGrp="1"/>
          </p:cNvSpPr>
          <p:nvPr>
            <p:ph type="body" idx="1"/>
          </p:nvPr>
        </p:nvSpPr>
        <p:spPr>
          <a:xfrm rot="5400000">
            <a:off x="2565043" y="-287514"/>
            <a:ext cx="4893734" cy="7433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60045" algn="l">
              <a:spcBef>
                <a:spcPts val="360"/>
              </a:spcBef>
              <a:spcAft>
                <a:spcPts val="0"/>
              </a:spcAft>
              <a:buSzPts val="2070"/>
              <a:buChar char="•"/>
              <a:defRPr/>
            </a:lvl1pPr>
            <a:lvl2pPr marL="914400" lvl="1" indent="-360044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2pPr>
            <a:lvl3pPr marL="1371600" lvl="2" indent="-360044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3pPr>
            <a:lvl4pPr marL="1828800" lvl="3" indent="-360044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4pPr>
            <a:lvl5pPr marL="2286000" lvl="4" indent="-360045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5pPr>
            <a:lvl6pPr marL="2743200" lvl="5" indent="-360045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6pPr>
            <a:lvl7pPr marL="3200400" lvl="6" indent="-360045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7pPr>
            <a:lvl8pPr marL="3657600" lvl="7" indent="-360045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8pPr>
            <a:lvl9pPr marL="4114800" lvl="8" indent="-360045" algn="l">
              <a:spcBef>
                <a:spcPts val="600"/>
              </a:spcBef>
              <a:spcAft>
                <a:spcPts val="600"/>
              </a:spcAft>
              <a:buSzPts val="207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16"/>
          <p:cNvSpPr txBox="1">
            <a:spLocks noGrp="1"/>
          </p:cNvSpPr>
          <p:nvPr>
            <p:ph type="dt" idx="10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16"/>
          <p:cNvSpPr txBox="1">
            <a:spLocks noGrp="1"/>
          </p:cNvSpPr>
          <p:nvPr>
            <p:ph type="ftr" idx="11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16"/>
          <p:cNvSpPr txBox="1">
            <a:spLocks noGrp="1"/>
          </p:cNvSpPr>
          <p:nvPr>
            <p:ph type="sldNum" idx="12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cxnSp>
        <p:nvCxnSpPr>
          <p:cNvPr id="47" name="Google Shape;47;p16"/>
          <p:cNvCxnSpPr/>
          <p:nvPr/>
        </p:nvCxnSpPr>
        <p:spPr>
          <a:xfrm>
            <a:off x="8863890" y="990600"/>
            <a:ext cx="0" cy="4876800"/>
          </a:xfrm>
          <a:prstGeom prst="straightConnector1">
            <a:avLst/>
          </a:prstGeom>
          <a:noFill/>
          <a:ln w="158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章節標題" type="secHead">
  <p:cSld name="SECTION_HEADER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7"/>
          <p:cNvSpPr txBox="1"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400"/>
              <a:buFont typeface="Garamond"/>
              <a:buNone/>
              <a:defRPr sz="44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17"/>
          <p:cNvSpPr txBox="1"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spcBef>
                <a:spcPts val="480"/>
              </a:spcBef>
              <a:spcAft>
                <a:spcPts val="0"/>
              </a:spcAft>
              <a:buSzPts val="2760"/>
              <a:buNone/>
              <a:defRPr sz="2400">
                <a:solidFill>
                  <a:schemeClr val="dk1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207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84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17"/>
          <p:cNvSpPr txBox="1">
            <a:spLocks noGrp="1"/>
          </p:cNvSpPr>
          <p:nvPr>
            <p:ph type="dt" idx="10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7"/>
          <p:cNvSpPr txBox="1">
            <a:spLocks noGrp="1"/>
          </p:cNvSpPr>
          <p:nvPr>
            <p:ph type="ftr" idx="11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7"/>
          <p:cNvSpPr txBox="1">
            <a:spLocks noGrp="1"/>
          </p:cNvSpPr>
          <p:nvPr>
            <p:ph type="sldNum" idx="12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cxnSp>
        <p:nvCxnSpPr>
          <p:cNvPr id="54" name="Google Shape;54;p17"/>
          <p:cNvCxnSpPr/>
          <p:nvPr/>
        </p:nvCxnSpPr>
        <p:spPr>
          <a:xfrm>
            <a:off x="2012723" y="3710585"/>
            <a:ext cx="8163380" cy="0"/>
          </a:xfrm>
          <a:prstGeom prst="straightConnector1">
            <a:avLst/>
          </a:prstGeom>
          <a:noFill/>
          <a:ln w="158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兩個內容" type="twoObj">
  <p:cSld name="TWO_OBJECTS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8"/>
          <p:cNvSpPr txBox="1"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8"/>
          <p:cNvSpPr txBox="1">
            <a:spLocks noGrp="1"/>
          </p:cNvSpPr>
          <p:nvPr>
            <p:ph type="body" idx="1"/>
          </p:nvPr>
        </p:nvSpPr>
        <p:spPr>
          <a:xfrm>
            <a:off x="1298448" y="2560320"/>
            <a:ext cx="4718304" cy="33101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60045" algn="l">
              <a:spcBef>
                <a:spcPts val="360"/>
              </a:spcBef>
              <a:spcAft>
                <a:spcPts val="0"/>
              </a:spcAft>
              <a:buSzPts val="2070"/>
              <a:buChar char="•"/>
              <a:defRPr/>
            </a:lvl1pPr>
            <a:lvl2pPr marL="914400" lvl="1" indent="-360044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2pPr>
            <a:lvl3pPr marL="1371600" lvl="2" indent="-360044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3pPr>
            <a:lvl4pPr marL="1828800" lvl="3" indent="-360044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4pPr>
            <a:lvl5pPr marL="2286000" lvl="4" indent="-360045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5pPr>
            <a:lvl6pPr marL="2743200" lvl="5" indent="-360045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6pPr>
            <a:lvl7pPr marL="3200400" lvl="6" indent="-360045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7pPr>
            <a:lvl8pPr marL="3657600" lvl="7" indent="-360045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8pPr>
            <a:lvl9pPr marL="4114800" lvl="8" indent="-360045" algn="l">
              <a:spcBef>
                <a:spcPts val="600"/>
              </a:spcBef>
              <a:spcAft>
                <a:spcPts val="600"/>
              </a:spcAft>
              <a:buSzPts val="2070"/>
              <a:buChar char="•"/>
              <a:defRPr/>
            </a:lvl9pPr>
          </a:lstStyle>
          <a:p>
            <a:endParaRPr/>
          </a:p>
        </p:txBody>
      </p:sp>
      <p:sp>
        <p:nvSpPr>
          <p:cNvPr id="58" name="Google Shape;58;p18"/>
          <p:cNvSpPr txBox="1">
            <a:spLocks noGrp="1"/>
          </p:cNvSpPr>
          <p:nvPr>
            <p:ph type="body" idx="2"/>
          </p:nvPr>
        </p:nvSpPr>
        <p:spPr>
          <a:xfrm>
            <a:off x="6181344" y="2560320"/>
            <a:ext cx="4718304" cy="33101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60045" algn="l">
              <a:spcBef>
                <a:spcPts val="360"/>
              </a:spcBef>
              <a:spcAft>
                <a:spcPts val="0"/>
              </a:spcAft>
              <a:buSzPts val="2070"/>
              <a:buChar char="•"/>
              <a:defRPr/>
            </a:lvl1pPr>
            <a:lvl2pPr marL="914400" lvl="1" indent="-360044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2pPr>
            <a:lvl3pPr marL="1371600" lvl="2" indent="-360044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3pPr>
            <a:lvl4pPr marL="1828800" lvl="3" indent="-360044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4pPr>
            <a:lvl5pPr marL="2286000" lvl="4" indent="-360045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5pPr>
            <a:lvl6pPr marL="2743200" lvl="5" indent="-360045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6pPr>
            <a:lvl7pPr marL="3200400" lvl="6" indent="-360045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7pPr>
            <a:lvl8pPr marL="3657600" lvl="7" indent="-360045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8pPr>
            <a:lvl9pPr marL="4114800" lvl="8" indent="-360045" algn="l">
              <a:spcBef>
                <a:spcPts val="600"/>
              </a:spcBef>
              <a:spcAft>
                <a:spcPts val="600"/>
              </a:spcAft>
              <a:buSzPts val="2070"/>
              <a:buChar char="•"/>
              <a:defRPr/>
            </a:lvl9pPr>
          </a:lstStyle>
          <a:p>
            <a:endParaRPr/>
          </a:p>
        </p:txBody>
      </p:sp>
      <p:sp>
        <p:nvSpPr>
          <p:cNvPr id="59" name="Google Shape;59;p18"/>
          <p:cNvSpPr txBox="1">
            <a:spLocks noGrp="1"/>
          </p:cNvSpPr>
          <p:nvPr>
            <p:ph type="dt" idx="10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8"/>
          <p:cNvSpPr txBox="1">
            <a:spLocks noGrp="1"/>
          </p:cNvSpPr>
          <p:nvPr>
            <p:ph type="ftr" idx="11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8"/>
          <p:cNvSpPr txBox="1">
            <a:spLocks noGrp="1"/>
          </p:cNvSpPr>
          <p:nvPr>
            <p:ph type="sldNum" idx="12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cxnSp>
        <p:nvCxnSpPr>
          <p:cNvPr id="62" name="Google Shape;62;p18"/>
          <p:cNvCxnSpPr/>
          <p:nvPr/>
        </p:nvCxnSpPr>
        <p:spPr>
          <a:xfrm>
            <a:off x="1396169" y="2421466"/>
            <a:ext cx="9407298" cy="0"/>
          </a:xfrm>
          <a:prstGeom prst="straightConnector1">
            <a:avLst/>
          </a:prstGeom>
          <a:noFill/>
          <a:ln w="158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比較" type="twoTxTwoObj">
  <p:cSld name="TWO_OBJECTS_WITH_TEXT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9"/>
          <p:cNvSpPr txBox="1"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400"/>
              <a:buFont typeface="Garamond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9"/>
          <p:cNvSpPr txBox="1"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560"/>
              </a:spcBef>
              <a:spcAft>
                <a:spcPts val="0"/>
              </a:spcAft>
              <a:buSzPts val="3220"/>
              <a:buNone/>
              <a:defRPr sz="2800" b="0">
                <a:solidFill>
                  <a:schemeClr val="accent1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2300"/>
              <a:buNone/>
              <a:defRPr sz="2000" b="1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2070"/>
              <a:buNone/>
              <a:defRPr sz="1800" b="1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840"/>
              <a:buNone/>
              <a:defRPr sz="1600" b="1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840"/>
              <a:buNone/>
              <a:defRPr sz="1600" b="1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840"/>
              <a:buNone/>
              <a:defRPr sz="1600" b="1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840"/>
              <a:buNone/>
              <a:defRPr sz="1600" b="1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840"/>
              <a:buNone/>
              <a:defRPr sz="1600" b="1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840"/>
              <a:buNone/>
              <a:defRPr sz="1600" b="1"/>
            </a:lvl9pPr>
          </a:lstStyle>
          <a:p>
            <a:endParaRPr/>
          </a:p>
        </p:txBody>
      </p:sp>
      <p:sp>
        <p:nvSpPr>
          <p:cNvPr id="66" name="Google Shape;66;p19"/>
          <p:cNvSpPr txBox="1">
            <a:spLocks noGrp="1"/>
          </p:cNvSpPr>
          <p:nvPr>
            <p:ph type="body" idx="2"/>
          </p:nvPr>
        </p:nvSpPr>
        <p:spPr>
          <a:xfrm>
            <a:off x="1295400" y="3243262"/>
            <a:ext cx="4718304" cy="26326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60045" algn="l">
              <a:spcBef>
                <a:spcPts val="360"/>
              </a:spcBef>
              <a:spcAft>
                <a:spcPts val="0"/>
              </a:spcAft>
              <a:buSzPts val="2070"/>
              <a:buChar char="•"/>
              <a:defRPr/>
            </a:lvl1pPr>
            <a:lvl2pPr marL="914400" lvl="1" indent="-360044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2pPr>
            <a:lvl3pPr marL="1371600" lvl="2" indent="-360044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3pPr>
            <a:lvl4pPr marL="1828800" lvl="3" indent="-360044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4pPr>
            <a:lvl5pPr marL="2286000" lvl="4" indent="-360045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5pPr>
            <a:lvl6pPr marL="2743200" lvl="5" indent="-360045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6pPr>
            <a:lvl7pPr marL="3200400" lvl="6" indent="-360045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7pPr>
            <a:lvl8pPr marL="3657600" lvl="7" indent="-360045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8pPr>
            <a:lvl9pPr marL="4114800" lvl="8" indent="-360045" algn="l">
              <a:spcBef>
                <a:spcPts val="600"/>
              </a:spcBef>
              <a:spcAft>
                <a:spcPts val="600"/>
              </a:spcAft>
              <a:buSzPts val="2070"/>
              <a:buChar char="•"/>
              <a:defRPr/>
            </a:lvl9pPr>
          </a:lstStyle>
          <a:p>
            <a:endParaRPr/>
          </a:p>
        </p:txBody>
      </p:sp>
      <p:sp>
        <p:nvSpPr>
          <p:cNvPr id="67" name="Google Shape;67;p19"/>
          <p:cNvSpPr txBox="1">
            <a:spLocks noGrp="1"/>
          </p:cNvSpPr>
          <p:nvPr>
            <p:ph type="body" idx="3"/>
          </p:nvPr>
        </p:nvSpPr>
        <p:spPr>
          <a:xfrm>
            <a:off x="6180671" y="2658533"/>
            <a:ext cx="4718304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560"/>
              </a:spcBef>
              <a:spcAft>
                <a:spcPts val="0"/>
              </a:spcAft>
              <a:buSzPts val="3220"/>
              <a:buNone/>
              <a:defRPr sz="2800" b="0">
                <a:solidFill>
                  <a:schemeClr val="accent1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2300"/>
              <a:buNone/>
              <a:defRPr sz="2000" b="1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2070"/>
              <a:buNone/>
              <a:defRPr sz="1800" b="1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840"/>
              <a:buNone/>
              <a:defRPr sz="1600" b="1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840"/>
              <a:buNone/>
              <a:defRPr sz="1600" b="1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840"/>
              <a:buNone/>
              <a:defRPr sz="1600" b="1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840"/>
              <a:buNone/>
              <a:defRPr sz="1600" b="1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840"/>
              <a:buNone/>
              <a:defRPr sz="1600" b="1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840"/>
              <a:buNone/>
              <a:defRPr sz="1600" b="1"/>
            </a:lvl9pPr>
          </a:lstStyle>
          <a:p>
            <a:endParaRPr/>
          </a:p>
        </p:txBody>
      </p:sp>
      <p:sp>
        <p:nvSpPr>
          <p:cNvPr id="68" name="Google Shape;68;p19"/>
          <p:cNvSpPr txBox="1">
            <a:spLocks noGrp="1"/>
          </p:cNvSpPr>
          <p:nvPr>
            <p:ph type="body" idx="4"/>
          </p:nvPr>
        </p:nvSpPr>
        <p:spPr>
          <a:xfrm>
            <a:off x="6180671" y="3243262"/>
            <a:ext cx="4718304" cy="26326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60045" algn="l">
              <a:spcBef>
                <a:spcPts val="360"/>
              </a:spcBef>
              <a:spcAft>
                <a:spcPts val="0"/>
              </a:spcAft>
              <a:buSzPts val="2070"/>
              <a:buChar char="•"/>
              <a:defRPr/>
            </a:lvl1pPr>
            <a:lvl2pPr marL="914400" lvl="1" indent="-360044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2pPr>
            <a:lvl3pPr marL="1371600" lvl="2" indent="-360044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3pPr>
            <a:lvl4pPr marL="1828800" lvl="3" indent="-360044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4pPr>
            <a:lvl5pPr marL="2286000" lvl="4" indent="-360045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5pPr>
            <a:lvl6pPr marL="2743200" lvl="5" indent="-360045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6pPr>
            <a:lvl7pPr marL="3200400" lvl="6" indent="-360045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7pPr>
            <a:lvl8pPr marL="3657600" lvl="7" indent="-360045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8pPr>
            <a:lvl9pPr marL="4114800" lvl="8" indent="-360045" algn="l">
              <a:spcBef>
                <a:spcPts val="600"/>
              </a:spcBef>
              <a:spcAft>
                <a:spcPts val="600"/>
              </a:spcAft>
              <a:buSzPts val="2070"/>
              <a:buChar char="•"/>
              <a:defRPr/>
            </a:lvl9pPr>
          </a:lstStyle>
          <a:p>
            <a:endParaRPr/>
          </a:p>
        </p:txBody>
      </p:sp>
      <p:sp>
        <p:nvSpPr>
          <p:cNvPr id="69" name="Google Shape;69;p19"/>
          <p:cNvSpPr txBox="1">
            <a:spLocks noGrp="1"/>
          </p:cNvSpPr>
          <p:nvPr>
            <p:ph type="dt" idx="10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9"/>
          <p:cNvSpPr txBox="1">
            <a:spLocks noGrp="1"/>
          </p:cNvSpPr>
          <p:nvPr>
            <p:ph type="ftr" idx="11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9"/>
          <p:cNvSpPr txBox="1">
            <a:spLocks noGrp="1"/>
          </p:cNvSpPr>
          <p:nvPr>
            <p:ph type="sldNum" idx="12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cxnSp>
        <p:nvCxnSpPr>
          <p:cNvPr id="72" name="Google Shape;72;p19"/>
          <p:cNvCxnSpPr/>
          <p:nvPr/>
        </p:nvCxnSpPr>
        <p:spPr>
          <a:xfrm>
            <a:off x="1396169" y="2421466"/>
            <a:ext cx="9407298" cy="0"/>
          </a:xfrm>
          <a:prstGeom prst="straightConnector1">
            <a:avLst/>
          </a:prstGeom>
          <a:noFill/>
          <a:ln w="158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空白" type="blank">
  <p:cSld name="BLANK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20"/>
          <p:cNvSpPr txBox="1">
            <a:spLocks noGrp="1"/>
          </p:cNvSpPr>
          <p:nvPr>
            <p:ph type="dt" idx="10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20"/>
          <p:cNvSpPr txBox="1">
            <a:spLocks noGrp="1"/>
          </p:cNvSpPr>
          <p:nvPr>
            <p:ph type="ftr" idx="11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0"/>
          <p:cNvSpPr txBox="1">
            <a:spLocks noGrp="1"/>
          </p:cNvSpPr>
          <p:nvPr>
            <p:ph type="sldNum" idx="12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含輔助字幕的內容" type="objTx">
  <p:cSld name="OBJECT_WITH_CAPTION_TEX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1"/>
          <p:cNvSpPr txBox="1"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Garamond"/>
              <a:buNone/>
              <a:defRPr sz="24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1"/>
          <p:cNvSpPr txBox="1">
            <a:spLocks noGrp="1"/>
          </p:cNvSpPr>
          <p:nvPr>
            <p:ph type="body" idx="1"/>
          </p:nvPr>
        </p:nvSpPr>
        <p:spPr>
          <a:xfrm>
            <a:off x="5418668" y="982131"/>
            <a:ext cx="5469466" cy="4893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60045" algn="l">
              <a:spcBef>
                <a:spcPts val="360"/>
              </a:spcBef>
              <a:spcAft>
                <a:spcPts val="0"/>
              </a:spcAft>
              <a:buSzPts val="2070"/>
              <a:buChar char="•"/>
              <a:defRPr/>
            </a:lvl1pPr>
            <a:lvl2pPr marL="914400" lvl="1" indent="-360044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2pPr>
            <a:lvl3pPr marL="1371600" lvl="2" indent="-360044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3pPr>
            <a:lvl4pPr marL="1828800" lvl="3" indent="-360044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4pPr>
            <a:lvl5pPr marL="2286000" lvl="4" indent="-360045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5pPr>
            <a:lvl6pPr marL="2743200" lvl="5" indent="-360045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6pPr>
            <a:lvl7pPr marL="3200400" lvl="6" indent="-360045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7pPr>
            <a:lvl8pPr marL="3657600" lvl="7" indent="-360045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8pPr>
            <a:lvl9pPr marL="4114800" lvl="8" indent="-360045" algn="l">
              <a:spcBef>
                <a:spcPts val="600"/>
              </a:spcBef>
              <a:spcAft>
                <a:spcPts val="600"/>
              </a:spcAft>
              <a:buSzPts val="2070"/>
              <a:buChar char="•"/>
              <a:defRPr/>
            </a:lvl9pPr>
          </a:lstStyle>
          <a:p>
            <a:endParaRPr/>
          </a:p>
        </p:txBody>
      </p:sp>
      <p:sp>
        <p:nvSpPr>
          <p:cNvPr id="80" name="Google Shape;80;p21"/>
          <p:cNvSpPr txBox="1">
            <a:spLocks noGrp="1"/>
          </p:cNvSpPr>
          <p:nvPr>
            <p:ph type="body" idx="2"/>
          </p:nvPr>
        </p:nvSpPr>
        <p:spPr>
          <a:xfrm>
            <a:off x="1293811" y="3031065"/>
            <a:ext cx="3718455" cy="24384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spcBef>
                <a:spcPts val="320"/>
              </a:spcBef>
              <a:spcAft>
                <a:spcPts val="0"/>
              </a:spcAft>
              <a:buSzPts val="1840"/>
              <a:buNone/>
              <a:defRPr sz="16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380"/>
              <a:buNone/>
              <a:defRPr sz="12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150"/>
              <a:buNone/>
              <a:defRPr sz="10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035"/>
              <a:buNone/>
              <a:defRPr sz="9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035"/>
              <a:buNone/>
              <a:defRPr sz="9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035"/>
              <a:buNone/>
              <a:defRPr sz="9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035"/>
              <a:buNone/>
              <a:defRPr sz="9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035"/>
              <a:buNone/>
              <a:defRPr sz="9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035"/>
              <a:buNone/>
              <a:defRPr sz="900"/>
            </a:lvl9pPr>
          </a:lstStyle>
          <a:p>
            <a:endParaRPr/>
          </a:p>
        </p:txBody>
      </p:sp>
      <p:sp>
        <p:nvSpPr>
          <p:cNvPr id="81" name="Google Shape;81;p21"/>
          <p:cNvSpPr txBox="1">
            <a:spLocks noGrp="1"/>
          </p:cNvSpPr>
          <p:nvPr>
            <p:ph type="dt" idx="10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1"/>
          <p:cNvSpPr txBox="1">
            <a:spLocks noGrp="1"/>
          </p:cNvSpPr>
          <p:nvPr>
            <p:ph type="ftr" idx="11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1"/>
          <p:cNvSpPr txBox="1">
            <a:spLocks noGrp="1"/>
          </p:cNvSpPr>
          <p:nvPr>
            <p:ph type="sldNum" idx="12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cxnSp>
        <p:nvCxnSpPr>
          <p:cNvPr id="84" name="Google Shape;84;p21"/>
          <p:cNvCxnSpPr/>
          <p:nvPr/>
        </p:nvCxnSpPr>
        <p:spPr>
          <a:xfrm>
            <a:off x="1396169" y="2912533"/>
            <a:ext cx="3514498" cy="0"/>
          </a:xfrm>
          <a:prstGeom prst="straightConnector1">
            <a:avLst/>
          </a:prstGeom>
          <a:noFill/>
          <a:ln w="158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9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6;p12"/>
          <p:cNvGrpSpPr/>
          <p:nvPr/>
        </p:nvGrpSpPr>
        <p:grpSpPr>
          <a:xfrm>
            <a:off x="0" y="0"/>
            <a:ext cx="12188825" cy="6856215"/>
            <a:chOff x="0" y="0"/>
            <a:chExt cx="12188825" cy="6856215"/>
          </a:xfrm>
        </p:grpSpPr>
        <p:pic>
          <p:nvPicPr>
            <p:cNvPr id="7" name="Google Shape;7;p12" descr="HD-PanelContent-V.png"/>
            <p:cNvPicPr preferRelativeResize="0"/>
            <p:nvPr/>
          </p:nvPicPr>
          <p:blipFill rotWithShape="1">
            <a:blip r:embed="rId20">
              <a:alphaModFix/>
            </a:blip>
            <a:srcRect/>
            <a:stretch/>
          </p:blipFill>
          <p:spPr>
            <a:xfrm>
              <a:off x="0" y="0"/>
              <a:ext cx="12188825" cy="685621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" name="Google Shape;8;p12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9" name="Google Shape;9;p12" descr="HDRibbonContent-UniformTrim.png"/>
            <p:cNvPicPr preferRelativeResize="0"/>
            <p:nvPr/>
          </p:nvPicPr>
          <p:blipFill rotWithShape="1">
            <a:blip r:embed="rId21">
              <a:alphaModFix/>
            </a:blip>
            <a:srcRect r="5093"/>
            <a:stretch/>
          </p:blipFill>
          <p:spPr>
            <a:xfrm rot="5400000">
              <a:off x="5706471" y="76265"/>
              <a:ext cx="758952" cy="606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" name="Google Shape;10;p12" descr="HDRibbonContent-UniformTrim.png"/>
            <p:cNvPicPr preferRelativeResize="0"/>
            <p:nvPr/>
          </p:nvPicPr>
          <p:blipFill rotWithShape="1">
            <a:blip r:embed="rId21">
              <a:alphaModFix/>
            </a:blip>
            <a:srcRect r="5093"/>
            <a:stretch/>
          </p:blipFill>
          <p:spPr>
            <a:xfrm rot="5400000">
              <a:off x="5706470" y="6173526"/>
              <a:ext cx="758952" cy="6064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" name="Google Shape;11;p12"/>
          <p:cNvSpPr txBox="1"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400"/>
              <a:buFont typeface="Garamond"/>
              <a:buNone/>
              <a:defRPr sz="4400" b="0" i="0" u="none" strike="noStrike" cap="non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12"/>
          <p:cNvSpPr txBox="1"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3860" algn="l" rtl="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760"/>
              <a:buFont typeface="Arial"/>
              <a:buChar char="•"/>
              <a:defRPr sz="2400" b="0" i="0" u="none" strike="noStrike" cap="non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marL="914400" marR="0" lvl="1" indent="-37465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Arial"/>
              <a:buChar char="•"/>
              <a:defRPr sz="2000" b="0" i="0" u="none" strike="noStrike" cap="non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marL="1371600" marR="0" lvl="2" indent="-360044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70"/>
              <a:buFont typeface="Arial"/>
              <a:buChar char="•"/>
              <a:defRPr sz="1800" b="0" i="0" u="none" strike="noStrike" cap="non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marL="1828800" marR="0" lvl="3" indent="-345439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40"/>
              <a:buFont typeface="Arial"/>
              <a:buChar char="•"/>
              <a:defRPr sz="1600" b="0" i="0" u="none" strike="noStrike" cap="non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marL="2286000" marR="0" lvl="4" indent="-330835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10"/>
              <a:buFont typeface="Arial"/>
              <a:buChar char="•"/>
              <a:defRPr sz="1400" b="0" i="0" u="none" strike="noStrike" cap="non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marL="2743200" marR="0" lvl="5" indent="-330835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10"/>
              <a:buFont typeface="Arial"/>
              <a:buChar char="•"/>
              <a:defRPr sz="1400" b="0" i="0" u="none" strike="noStrike" cap="non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marL="3200400" marR="0" lvl="6" indent="-330835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10"/>
              <a:buFont typeface="Arial"/>
              <a:buChar char="•"/>
              <a:defRPr sz="1400" b="0" i="0" u="none" strike="noStrike" cap="non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marL="3657600" marR="0" lvl="7" indent="-330834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10"/>
              <a:buFont typeface="Arial"/>
              <a:buChar char="•"/>
              <a:defRPr sz="1400" b="0" i="0" u="none" strike="noStrike" cap="non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marL="4114800" marR="0" lvl="8" indent="-330834" algn="l" rtl="0"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ts val="1610"/>
              <a:buFont typeface="Arial"/>
              <a:buChar char="•"/>
              <a:defRPr sz="1400" b="0" i="0" u="none" strike="noStrike" cap="non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>
            <a:endParaRPr/>
          </a:p>
        </p:txBody>
      </p:sp>
      <p:sp>
        <p:nvSpPr>
          <p:cNvPr id="13" name="Google Shape;13;p12"/>
          <p:cNvSpPr txBox="1">
            <a:spLocks noGrp="1"/>
          </p:cNvSpPr>
          <p:nvPr>
            <p:ph type="dt" idx="10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>
            <a:endParaRPr/>
          </a:p>
        </p:txBody>
      </p:sp>
      <p:sp>
        <p:nvSpPr>
          <p:cNvPr id="14" name="Google Shape;14;p12"/>
          <p:cNvSpPr txBox="1">
            <a:spLocks noGrp="1"/>
          </p:cNvSpPr>
          <p:nvPr>
            <p:ph type="ftr" idx="11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>
            <a:endParaRPr/>
          </a:p>
        </p:txBody>
      </p:sp>
      <p:sp>
        <p:nvSpPr>
          <p:cNvPr id="15" name="Google Shape;15;p12"/>
          <p:cNvSpPr txBox="1">
            <a:spLocks noGrp="1"/>
          </p:cNvSpPr>
          <p:nvPr>
            <p:ph type="sldNum" idx="12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marL="0" marR="0" lvl="1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marL="0" marR="0" lvl="2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marL="0" marR="0" lvl="3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marL="0" marR="0" lvl="4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marL="0" marR="0" lvl="5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marL="0" marR="0" lvl="6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marL="0" marR="0" lvl="7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marL="0" marR="0" lvl="8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"/>
          <p:cNvSpPr txBox="1"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5400"/>
              <a:buFont typeface="Garamond"/>
              <a:buNone/>
            </a:pPr>
            <a:r>
              <a:rPr lang="zh-TW"/>
              <a:t>小專題發表</a:t>
            </a:r>
            <a:br>
              <a:rPr lang="zh-TW"/>
            </a:br>
            <a:r>
              <a:rPr lang="zh-TW" sz="4400"/>
              <a:t>食譜筆記</a:t>
            </a:r>
            <a:endParaRPr/>
          </a:p>
        </p:txBody>
      </p:sp>
      <p:sp>
        <p:nvSpPr>
          <p:cNvPr id="152" name="Google Shape;152;p1"/>
          <p:cNvSpPr txBox="1"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2415"/>
              <a:buNone/>
            </a:pPr>
            <a:r>
              <a:rPr lang="zh-TW"/>
              <a:t>製作者：蕭莉蓉</a:t>
            </a:r>
            <a:endParaRPr/>
          </a:p>
          <a:p>
            <a:pPr marL="0" lvl="0" indent="0" algn="ctr" rtl="0">
              <a:spcBef>
                <a:spcPts val="1020"/>
              </a:spcBef>
              <a:spcAft>
                <a:spcPts val="0"/>
              </a:spcAft>
              <a:buSzPts val="2415"/>
              <a:buNone/>
            </a:pPr>
            <a:r>
              <a:rPr lang="zh-TW"/>
              <a:t>報告日期：2022.10.14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10"/>
          <p:cNvSpPr txBox="1"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400"/>
              <a:buFont typeface="Garamond"/>
              <a:buNone/>
            </a:pPr>
            <a:r>
              <a:rPr lang="zh-TW"/>
              <a:t>未來方向</a:t>
            </a:r>
            <a:endParaRPr/>
          </a:p>
        </p:txBody>
      </p:sp>
      <p:sp>
        <p:nvSpPr>
          <p:cNvPr id="295" name="Google Shape;295;p10"/>
          <p:cNvSpPr txBox="1"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SzPts val="2760"/>
              <a:buChar char="•"/>
            </a:pPr>
            <a:r>
              <a:rPr lang="zh-TW"/>
              <a:t>加入資料庫與後端，能夠記錄資料，成為能實際使用的網站</a:t>
            </a:r>
            <a:endParaRPr/>
          </a:p>
          <a:p>
            <a:pPr marL="285750" lvl="0" indent="-285750" algn="l" rtl="0">
              <a:spcBef>
                <a:spcPts val="1080"/>
              </a:spcBef>
              <a:spcAft>
                <a:spcPts val="0"/>
              </a:spcAft>
              <a:buSzPts val="2760"/>
              <a:buChar char="•"/>
            </a:pPr>
            <a:r>
              <a:rPr lang="zh-TW"/>
              <a:t>完整新增與修改功能</a:t>
            </a:r>
            <a:endParaRPr/>
          </a:p>
          <a:p>
            <a:pPr marL="285750" lvl="0" indent="-285750" algn="l" rtl="0">
              <a:spcBef>
                <a:spcPts val="1080"/>
              </a:spcBef>
              <a:spcAft>
                <a:spcPts val="0"/>
              </a:spcAft>
              <a:buSzPts val="2760"/>
              <a:buChar char="•"/>
            </a:pPr>
            <a:r>
              <a:rPr lang="zh-TW"/>
              <a:t>與人分享網站，加入會員登入系統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1665be240d6_0_5"/>
          <p:cNvSpPr txBox="1">
            <a:spLocks noGrp="1"/>
          </p:cNvSpPr>
          <p:nvPr>
            <p:ph type="title"/>
          </p:nvPr>
        </p:nvSpPr>
        <p:spPr>
          <a:xfrm>
            <a:off x="1295402" y="982132"/>
            <a:ext cx="9601200" cy="130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400"/>
              <a:buFont typeface="Garamond"/>
              <a:buNone/>
            </a:pPr>
            <a:r>
              <a:rPr lang="zh-TW"/>
              <a:t>參考資料</a:t>
            </a:r>
            <a:endParaRPr/>
          </a:p>
        </p:txBody>
      </p:sp>
      <p:sp>
        <p:nvSpPr>
          <p:cNvPr id="301" name="Google Shape;301;g1665be240d6_0_5"/>
          <p:cNvSpPr txBox="1">
            <a:spLocks noGrp="1"/>
          </p:cNvSpPr>
          <p:nvPr>
            <p:ph type="body" idx="1"/>
          </p:nvPr>
        </p:nvSpPr>
        <p:spPr>
          <a:xfrm>
            <a:off x="1295401" y="2556932"/>
            <a:ext cx="9601200" cy="331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SzPts val="2070"/>
              <a:buChar char="•"/>
            </a:pPr>
            <a:r>
              <a:rPr lang="zh-TW"/>
              <a:t>Pngtree</a:t>
            </a:r>
            <a:endParaRPr/>
          </a:p>
          <a:p>
            <a:pPr marL="285750" lvl="0" indent="-241934" algn="l" rtl="0">
              <a:spcBef>
                <a:spcPts val="0"/>
              </a:spcBef>
              <a:spcAft>
                <a:spcPts val="0"/>
              </a:spcAft>
              <a:buSzPts val="2070"/>
              <a:buChar char="•"/>
            </a:pPr>
            <a:r>
              <a:rPr lang="zh-TW"/>
              <a:t>Pexels</a:t>
            </a:r>
            <a:endParaRPr/>
          </a:p>
          <a:p>
            <a:pPr marL="285750" lvl="0" indent="-241934" algn="l" rtl="0">
              <a:spcBef>
                <a:spcPts val="0"/>
              </a:spcBef>
              <a:spcAft>
                <a:spcPts val="0"/>
              </a:spcAft>
              <a:buSzPts val="2070"/>
              <a:buChar char="•"/>
            </a:pPr>
            <a:r>
              <a:rPr lang="zh-TW"/>
              <a:t>Jamie Oliver YouTube channel</a:t>
            </a:r>
            <a:endParaRPr/>
          </a:p>
          <a:p>
            <a:pPr marL="285750" lvl="0" indent="-241934" algn="l" rtl="0">
              <a:spcBef>
                <a:spcPts val="0"/>
              </a:spcBef>
              <a:spcAft>
                <a:spcPts val="0"/>
              </a:spcAft>
              <a:buSzPts val="2070"/>
              <a:buChar char="•"/>
            </a:pPr>
            <a:r>
              <a:rPr lang="zh-TW"/>
              <a:t>Gordon Ramsay YouTube channel</a:t>
            </a:r>
            <a:endParaRPr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SzPts val="2070"/>
              <a:buChar char="•"/>
            </a:pPr>
            <a:r>
              <a:rPr lang="zh-TW"/>
              <a:t>愛料理- 260,000 道食譜，每天都有新食譜！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11"/>
          <p:cNvSpPr txBox="1"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400"/>
              <a:buFont typeface="Garamond"/>
              <a:buNone/>
            </a:pPr>
            <a:r>
              <a:rPr lang="zh-TW"/>
              <a:t>The End</a:t>
            </a:r>
            <a:endParaRPr/>
          </a:p>
        </p:txBody>
      </p:sp>
      <p:sp>
        <p:nvSpPr>
          <p:cNvPr id="307" name="Google Shape;307;p11"/>
          <p:cNvSpPr txBox="1"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2760"/>
              <a:buNone/>
            </a:pPr>
            <a:r>
              <a:rPr lang="zh-TW"/>
              <a:t>Thank you !!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"/>
          <p:cNvSpPr/>
          <p:nvPr/>
        </p:nvSpPr>
        <p:spPr>
          <a:xfrm>
            <a:off x="1959773" y="2143790"/>
            <a:ext cx="7094572" cy="3809027"/>
          </a:xfrm>
          <a:prstGeom prst="cloudCallout">
            <a:avLst>
              <a:gd name="adj1" fmla="val 54641"/>
              <a:gd name="adj2" fmla="val 33735"/>
            </a:avLst>
          </a:prstGeom>
          <a:solidFill>
            <a:srgbClr val="F4F7FA"/>
          </a:solidFill>
          <a:ln w="158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158" name="Google Shape;158;p2"/>
          <p:cNvSpPr txBox="1"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400"/>
              <a:buFont typeface="Garamond"/>
              <a:buNone/>
            </a:pPr>
            <a:r>
              <a:rPr lang="zh-TW"/>
              <a:t>題目發想</a:t>
            </a:r>
            <a:endParaRPr/>
          </a:p>
        </p:txBody>
      </p:sp>
      <p:sp>
        <p:nvSpPr>
          <p:cNvPr id="159" name="Google Shape;159;p2"/>
          <p:cNvSpPr txBox="1"/>
          <p:nvPr/>
        </p:nvSpPr>
        <p:spPr>
          <a:xfrm rot="881022">
            <a:off x="2535508" y="2877347"/>
            <a:ext cx="2372497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與朋友</a:t>
            </a:r>
            <a:endParaRPr sz="2000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的聊天話題</a:t>
            </a:r>
            <a:endParaRPr/>
          </a:p>
        </p:txBody>
      </p:sp>
      <p:sp>
        <p:nvSpPr>
          <p:cNvPr id="160" name="Google Shape;160;p2"/>
          <p:cNvSpPr txBox="1"/>
          <p:nvPr/>
        </p:nvSpPr>
        <p:spPr>
          <a:xfrm rot="870401">
            <a:off x="7623658" y="3872022"/>
            <a:ext cx="2372497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生活中的不便</a:t>
            </a:r>
            <a:endParaRPr/>
          </a:p>
        </p:txBody>
      </p:sp>
      <p:sp>
        <p:nvSpPr>
          <p:cNvPr id="161" name="Google Shape;161;p2"/>
          <p:cNvSpPr txBox="1"/>
          <p:nvPr/>
        </p:nvSpPr>
        <p:spPr>
          <a:xfrm rot="-1167144">
            <a:off x="4638308" y="2723459"/>
            <a:ext cx="2372497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非常</a:t>
            </a:r>
            <a:endParaRPr sz="2000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偶爾的</a:t>
            </a:r>
            <a:endParaRPr sz="2000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使用廚房</a:t>
            </a:r>
            <a:endParaRPr/>
          </a:p>
        </p:txBody>
      </p:sp>
      <p:sp>
        <p:nvSpPr>
          <p:cNvPr id="162" name="Google Shape;162;p2"/>
          <p:cNvSpPr txBox="1"/>
          <p:nvPr/>
        </p:nvSpPr>
        <p:spPr>
          <a:xfrm rot="-1208200">
            <a:off x="2051942" y="3740272"/>
            <a:ext cx="2372497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上次料理的</a:t>
            </a:r>
            <a:endParaRPr sz="2000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筆記</a:t>
            </a:r>
            <a:endParaRPr sz="2000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在哪?</a:t>
            </a:r>
            <a:endParaRPr sz="2000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163" name="Google Shape;163;p2"/>
          <p:cNvSpPr txBox="1"/>
          <p:nvPr/>
        </p:nvSpPr>
        <p:spPr>
          <a:xfrm rot="692267">
            <a:off x="3440575" y="4826743"/>
            <a:ext cx="2372497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廚房有哪</a:t>
            </a:r>
            <a:endParaRPr sz="2000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些用具?</a:t>
            </a:r>
            <a:endParaRPr sz="2000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164" name="Google Shape;164;p2"/>
          <p:cNvSpPr txBox="1"/>
          <p:nvPr/>
        </p:nvSpPr>
        <p:spPr>
          <a:xfrm rot="-855326">
            <a:off x="5214349" y="4074460"/>
            <a:ext cx="2734963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是否有需要買</a:t>
            </a:r>
            <a:endParaRPr sz="2000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新的用具?</a:t>
            </a:r>
            <a:endParaRPr sz="2000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165" name="Google Shape;165;p2"/>
          <p:cNvSpPr txBox="1"/>
          <p:nvPr/>
        </p:nvSpPr>
        <p:spPr>
          <a:xfrm rot="-2073809">
            <a:off x="6293615" y="2240756"/>
            <a:ext cx="221827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調味料還</a:t>
            </a:r>
            <a:endParaRPr sz="2000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能用嗎，</a:t>
            </a:r>
            <a:endParaRPr sz="2000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到期了?</a:t>
            </a:r>
            <a:endParaRPr sz="2000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166" name="Google Shape;166;p2"/>
          <p:cNvSpPr txBox="1"/>
          <p:nvPr/>
        </p:nvSpPr>
        <p:spPr>
          <a:xfrm rot="-2201769">
            <a:off x="6864949" y="4200175"/>
            <a:ext cx="2372497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生活中</a:t>
            </a:r>
            <a:endParaRPr sz="2000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的問題</a:t>
            </a:r>
            <a:endParaRPr/>
          </a:p>
        </p:txBody>
      </p:sp>
      <p:sp>
        <p:nvSpPr>
          <p:cNvPr id="167" name="Google Shape;167;p2"/>
          <p:cNvSpPr txBox="1"/>
          <p:nvPr/>
        </p:nvSpPr>
        <p:spPr>
          <a:xfrm>
            <a:off x="9791886" y="4718374"/>
            <a:ext cx="1046205" cy="1077218"/>
          </a:xfrm>
          <a:prstGeom prst="rect">
            <a:avLst/>
          </a:prstGeom>
          <a:blipFill rotWithShape="1">
            <a:blip r:embed="rId3">
              <a:alphaModFix/>
            </a:blip>
            <a:tile tx="0" ty="0" sx="100000" sy="100000" flip="none" algn="tl"/>
          </a:blipFill>
          <a:ln>
            <a:noFill/>
          </a:ln>
          <a:effectLst>
            <a:outerShdw blurRad="38100" dist="25400" dir="5400000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rPr>
              <a:t>食譜</a:t>
            </a:r>
            <a:endParaRPr sz="3200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rPr>
              <a:t>筆記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"/>
          <p:cNvSpPr txBox="1"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400"/>
              <a:buFont typeface="Garamond"/>
              <a:buNone/>
            </a:pPr>
            <a:r>
              <a:rPr lang="zh-TW"/>
              <a:t>時程規劃</a:t>
            </a:r>
            <a:endParaRPr/>
          </a:p>
        </p:txBody>
      </p:sp>
      <p:sp>
        <p:nvSpPr>
          <p:cNvPr id="173" name="Google Shape;173;p3"/>
          <p:cNvSpPr txBox="1"/>
          <p:nvPr/>
        </p:nvSpPr>
        <p:spPr>
          <a:xfrm>
            <a:off x="2353962" y="3059668"/>
            <a:ext cx="73152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時程規劃 → 網頁設計 → 蒐集素材 → 網站製作 → 影片簡報→專題發表</a:t>
            </a:r>
            <a:endParaRPr/>
          </a:p>
        </p:txBody>
      </p:sp>
      <p:sp>
        <p:nvSpPr>
          <p:cNvPr id="174" name="Google Shape;174;p3"/>
          <p:cNvSpPr txBox="1"/>
          <p:nvPr/>
        </p:nvSpPr>
        <p:spPr>
          <a:xfrm>
            <a:off x="3229234" y="3445475"/>
            <a:ext cx="65078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9/26</a:t>
            </a:r>
            <a:endParaRPr sz="1800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175" name="Google Shape;175;p3"/>
          <p:cNvSpPr txBox="1"/>
          <p:nvPr/>
        </p:nvSpPr>
        <p:spPr>
          <a:xfrm>
            <a:off x="4457700" y="3445475"/>
            <a:ext cx="65078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10/3</a:t>
            </a:r>
            <a:endParaRPr sz="1800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176" name="Google Shape;176;p3"/>
          <p:cNvSpPr txBox="1"/>
          <p:nvPr/>
        </p:nvSpPr>
        <p:spPr>
          <a:xfrm>
            <a:off x="5686167" y="3446164"/>
            <a:ext cx="65078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10/7</a:t>
            </a:r>
            <a:endParaRPr sz="1800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177" name="Google Shape;177;p3"/>
          <p:cNvSpPr txBox="1"/>
          <p:nvPr/>
        </p:nvSpPr>
        <p:spPr>
          <a:xfrm>
            <a:off x="6914633" y="3445475"/>
            <a:ext cx="74655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10/12</a:t>
            </a:r>
            <a:endParaRPr sz="1800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178" name="Google Shape;178;p3"/>
          <p:cNvSpPr txBox="1"/>
          <p:nvPr/>
        </p:nvSpPr>
        <p:spPr>
          <a:xfrm>
            <a:off x="8143100" y="3445475"/>
            <a:ext cx="74655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dirty="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10/1</a:t>
            </a:r>
            <a:r>
              <a:rPr lang="en-US" altLang="zh-TW" sz="1800" dirty="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4</a:t>
            </a:r>
            <a:endParaRPr sz="1800" dirty="0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pic>
        <p:nvPicPr>
          <p:cNvPr id="179" name="Google Shape;179;p3" descr="時鐘 以實心填滿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94701" y="4218807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3" descr="調色盤 以實心填滿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43300" y="4191002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3" descr="放大鏡 以實心填滿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108489" y="4252097"/>
            <a:ext cx="718753" cy="7187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3" descr="網際網路 以實心填滿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708555" y="4227724"/>
            <a:ext cx="758568" cy="7585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3" descr="教室 以實心填滿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222259" y="4191002"/>
            <a:ext cx="718753" cy="7187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3" descr="原子 以實心填滿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408522" y="4254158"/>
            <a:ext cx="718753" cy="7187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4"/>
          <p:cNvSpPr txBox="1">
            <a:spLocks noGrp="1"/>
          </p:cNvSpPr>
          <p:nvPr>
            <p:ph type="title"/>
          </p:nvPr>
        </p:nvSpPr>
        <p:spPr>
          <a:xfrm rot="5400000">
            <a:off x="7497936" y="2483551"/>
            <a:ext cx="4893735" cy="1890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400"/>
              <a:buFont typeface="Garamond"/>
              <a:buNone/>
            </a:pPr>
            <a:r>
              <a:rPr lang="zh-TW">
                <a:latin typeface="Garamond"/>
                <a:ea typeface="Garamond"/>
                <a:cs typeface="Garamond"/>
                <a:sym typeface="Garamond"/>
              </a:rPr>
              <a:t>網頁設計</a:t>
            </a:r>
            <a:endParaRPr/>
          </a:p>
        </p:txBody>
      </p:sp>
      <p:pic>
        <p:nvPicPr>
          <p:cNvPr id="190" name="Google Shape;190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50310" y="814954"/>
            <a:ext cx="2122183" cy="52280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01038" y="3788405"/>
            <a:ext cx="1898525" cy="754619"/>
          </a:xfrm>
          <a:prstGeom prst="round2DiagRect">
            <a:avLst>
              <a:gd name="adj1" fmla="val 16667"/>
              <a:gd name="adj2" fmla="val 16375"/>
            </a:avLst>
          </a:prstGeom>
          <a:noFill/>
          <a:ln w="1905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254000" algn="tl" rotWithShape="0">
              <a:srgbClr val="000000">
                <a:alpha val="42745"/>
              </a:srgbClr>
            </a:outerShdw>
          </a:effectLst>
        </p:spPr>
      </p:pic>
      <p:cxnSp>
        <p:nvCxnSpPr>
          <p:cNvPr id="192" name="Google Shape;192;p4"/>
          <p:cNvCxnSpPr/>
          <p:nvPr/>
        </p:nvCxnSpPr>
        <p:spPr>
          <a:xfrm>
            <a:off x="4817453" y="2556360"/>
            <a:ext cx="933300" cy="4779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93" name="Google Shape;193;p4"/>
          <p:cNvCxnSpPr/>
          <p:nvPr/>
        </p:nvCxnSpPr>
        <p:spPr>
          <a:xfrm>
            <a:off x="4580238" y="922638"/>
            <a:ext cx="1169700" cy="3789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94" name="Google Shape;194;p4"/>
          <p:cNvSpPr txBox="1"/>
          <p:nvPr/>
        </p:nvSpPr>
        <p:spPr>
          <a:xfrm>
            <a:off x="5843042" y="1153297"/>
            <a:ext cx="1257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快速</a:t>
            </a:r>
            <a:r>
              <a:rPr lang="zh-TW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搜尋</a:t>
            </a:r>
            <a:r>
              <a:rPr lang="zh-TW" sz="14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食譜</a:t>
            </a:r>
            <a:endParaRPr/>
          </a:p>
        </p:txBody>
      </p:sp>
      <p:sp>
        <p:nvSpPr>
          <p:cNvPr id="195" name="Google Shape;195;p4"/>
          <p:cNvSpPr txBox="1"/>
          <p:nvPr/>
        </p:nvSpPr>
        <p:spPr>
          <a:xfrm>
            <a:off x="5819002" y="2880266"/>
            <a:ext cx="1324166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用具、食品區</a:t>
            </a:r>
            <a:endParaRPr/>
          </a:p>
        </p:txBody>
      </p:sp>
      <p:cxnSp>
        <p:nvCxnSpPr>
          <p:cNvPr id="196" name="Google Shape;196;p4"/>
          <p:cNvCxnSpPr/>
          <p:nvPr/>
        </p:nvCxnSpPr>
        <p:spPr>
          <a:xfrm>
            <a:off x="5284099" y="1644019"/>
            <a:ext cx="1317000" cy="5391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97" name="Google Shape;197;p4"/>
          <p:cNvSpPr txBox="1"/>
          <p:nvPr/>
        </p:nvSpPr>
        <p:spPr>
          <a:xfrm>
            <a:off x="6671107" y="2008427"/>
            <a:ext cx="1890895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一頁式，不想要一直切畫面，重新載入</a:t>
            </a:r>
            <a:endParaRPr/>
          </a:p>
        </p:txBody>
      </p:sp>
      <p:cxnSp>
        <p:nvCxnSpPr>
          <p:cNvPr id="198" name="Google Shape;198;p4"/>
          <p:cNvCxnSpPr/>
          <p:nvPr/>
        </p:nvCxnSpPr>
        <p:spPr>
          <a:xfrm flipH="1">
            <a:off x="2741201" y="1837037"/>
            <a:ext cx="960300" cy="3459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99" name="Google Shape;199;p4"/>
          <p:cNvSpPr txBox="1"/>
          <p:nvPr/>
        </p:nvSpPr>
        <p:spPr>
          <a:xfrm>
            <a:off x="1573426" y="2029137"/>
            <a:ext cx="111042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即期食品區</a:t>
            </a:r>
            <a:endParaRPr/>
          </a:p>
        </p:txBody>
      </p:sp>
      <p:cxnSp>
        <p:nvCxnSpPr>
          <p:cNvPr id="200" name="Google Shape;200;p4"/>
          <p:cNvCxnSpPr/>
          <p:nvPr/>
        </p:nvCxnSpPr>
        <p:spPr>
          <a:xfrm rot="10800000" flipH="1">
            <a:off x="5292727" y="5412378"/>
            <a:ext cx="1038600" cy="3858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01" name="Google Shape;201;p4"/>
          <p:cNvSpPr txBox="1"/>
          <p:nvPr/>
        </p:nvSpPr>
        <p:spPr>
          <a:xfrm>
            <a:off x="6316307" y="5258370"/>
            <a:ext cx="1324166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懸浮置頂按鈕</a:t>
            </a:r>
            <a:endParaRPr/>
          </a:p>
        </p:txBody>
      </p:sp>
      <p:cxnSp>
        <p:nvCxnSpPr>
          <p:cNvPr id="202" name="Google Shape;202;p4"/>
          <p:cNvCxnSpPr/>
          <p:nvPr/>
        </p:nvCxnSpPr>
        <p:spPr>
          <a:xfrm flipH="1">
            <a:off x="2347726" y="922639"/>
            <a:ext cx="1429500" cy="4779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03" name="Google Shape;203;p4"/>
          <p:cNvSpPr txBox="1"/>
          <p:nvPr/>
        </p:nvSpPr>
        <p:spPr>
          <a:xfrm>
            <a:off x="1237193" y="1136822"/>
            <a:ext cx="1110421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連結可快速切換位置</a:t>
            </a:r>
            <a:endParaRPr/>
          </a:p>
        </p:txBody>
      </p:sp>
      <p:cxnSp>
        <p:nvCxnSpPr>
          <p:cNvPr id="204" name="Google Shape;204;p4"/>
          <p:cNvCxnSpPr/>
          <p:nvPr/>
        </p:nvCxnSpPr>
        <p:spPr>
          <a:xfrm flipH="1">
            <a:off x="2291628" y="3577745"/>
            <a:ext cx="1067700" cy="4341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05" name="Google Shape;205;p4"/>
          <p:cNvSpPr txBox="1"/>
          <p:nvPr/>
        </p:nvSpPr>
        <p:spPr>
          <a:xfrm>
            <a:off x="891985" y="3857938"/>
            <a:ext cx="144020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厲害食譜幻燈片</a:t>
            </a:r>
            <a:endParaRPr/>
          </a:p>
        </p:txBody>
      </p:sp>
      <p:sp>
        <p:nvSpPr>
          <p:cNvPr id="206" name="Google Shape;206;p4"/>
          <p:cNvSpPr txBox="1"/>
          <p:nvPr/>
        </p:nvSpPr>
        <p:spPr>
          <a:xfrm>
            <a:off x="1586485" y="5203968"/>
            <a:ext cx="115482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食譜筆記區</a:t>
            </a:r>
            <a:endParaRPr/>
          </a:p>
        </p:txBody>
      </p:sp>
      <p:cxnSp>
        <p:nvCxnSpPr>
          <p:cNvPr id="207" name="Google Shape;207;p4"/>
          <p:cNvCxnSpPr/>
          <p:nvPr/>
        </p:nvCxnSpPr>
        <p:spPr>
          <a:xfrm flipH="1">
            <a:off x="2687606" y="4854145"/>
            <a:ext cx="1067700" cy="4341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5"/>
          <p:cNvSpPr txBox="1">
            <a:spLocks noGrp="1"/>
          </p:cNvSpPr>
          <p:nvPr>
            <p:ph type="title"/>
          </p:nvPr>
        </p:nvSpPr>
        <p:spPr>
          <a:xfrm rot="5400000">
            <a:off x="7497936" y="2483551"/>
            <a:ext cx="4893735" cy="1890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400"/>
              <a:buFont typeface="Garamond"/>
              <a:buNone/>
            </a:pPr>
            <a:r>
              <a:rPr lang="zh-TW"/>
              <a:t>程式與套件</a:t>
            </a:r>
            <a:endParaRPr/>
          </a:p>
        </p:txBody>
      </p:sp>
      <p:pic>
        <p:nvPicPr>
          <p:cNvPr id="213" name="Google Shape;213;p5" descr="iT 邦幫忙::一起幫忙解決難題，拯救IT 人的一天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95246" y="1131019"/>
            <a:ext cx="4024029" cy="22320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5" descr="How to build a web app with Vue, Vuetify and Axios | by Anoob Bava |  JavaScript in Plain English"/>
          <p:cNvPicPr preferRelativeResize="0"/>
          <p:nvPr/>
        </p:nvPicPr>
        <p:blipFill rotWithShape="1">
          <a:blip r:embed="rId4">
            <a:alphaModFix/>
          </a:blip>
          <a:srcRect l="16013" r="18201"/>
          <a:stretch/>
        </p:blipFill>
        <p:spPr>
          <a:xfrm>
            <a:off x="2702492" y="3712837"/>
            <a:ext cx="4209536" cy="19196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219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87606" y="869499"/>
            <a:ext cx="1415838" cy="896391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6"/>
          <p:cNvSpPr txBox="1">
            <a:spLocks noGrp="1"/>
          </p:cNvSpPr>
          <p:nvPr>
            <p:ph type="title"/>
          </p:nvPr>
        </p:nvSpPr>
        <p:spPr>
          <a:xfrm rot="5400000">
            <a:off x="7497936" y="2483551"/>
            <a:ext cx="4893735" cy="1890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400"/>
              <a:buFont typeface="Garamond"/>
              <a:buNone/>
            </a:pPr>
            <a:r>
              <a:rPr lang="zh-TW"/>
              <a:t>網站介紹</a:t>
            </a:r>
            <a:endParaRPr/>
          </a:p>
        </p:txBody>
      </p:sp>
      <p:pic>
        <p:nvPicPr>
          <p:cNvPr id="221" name="Google Shape;221;p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935844" y="2153703"/>
            <a:ext cx="5560590" cy="2690132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222" name="Google Shape;222;p6"/>
          <p:cNvCxnSpPr/>
          <p:nvPr/>
        </p:nvCxnSpPr>
        <p:spPr>
          <a:xfrm flipH="1">
            <a:off x="2099516" y="4440181"/>
            <a:ext cx="1021500" cy="8073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23" name="Google Shape;223;p6"/>
          <p:cNvSpPr txBox="1"/>
          <p:nvPr/>
        </p:nvSpPr>
        <p:spPr>
          <a:xfrm>
            <a:off x="941543" y="5082341"/>
            <a:ext cx="1474575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Hover顯示</a:t>
            </a:r>
            <a:endParaRPr sz="1600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說明文字</a:t>
            </a:r>
            <a:endParaRPr/>
          </a:p>
        </p:txBody>
      </p:sp>
      <p:cxnSp>
        <p:nvCxnSpPr>
          <p:cNvPr id="224" name="Google Shape;224;p6"/>
          <p:cNvCxnSpPr/>
          <p:nvPr/>
        </p:nvCxnSpPr>
        <p:spPr>
          <a:xfrm rot="5400000">
            <a:off x="4012904" y="4528386"/>
            <a:ext cx="870000" cy="8226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25" name="Google Shape;225;p6"/>
          <p:cNvSpPr txBox="1"/>
          <p:nvPr/>
        </p:nvSpPr>
        <p:spPr>
          <a:xfrm>
            <a:off x="2873881" y="5394863"/>
            <a:ext cx="1640454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已過期固定顯示紅色說明文字</a:t>
            </a:r>
            <a:endParaRPr/>
          </a:p>
        </p:txBody>
      </p:sp>
      <p:cxnSp>
        <p:nvCxnSpPr>
          <p:cNvPr id="226" name="Google Shape;226;p6"/>
          <p:cNvCxnSpPr/>
          <p:nvPr/>
        </p:nvCxnSpPr>
        <p:spPr>
          <a:xfrm rot="-5400000">
            <a:off x="6086328" y="1829701"/>
            <a:ext cx="418500" cy="4032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27" name="Google Shape;227;p6"/>
          <p:cNvSpPr txBox="1"/>
          <p:nvPr/>
        </p:nvSpPr>
        <p:spPr>
          <a:xfrm>
            <a:off x="7003444" y="1148417"/>
            <a:ext cx="1640454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快速收尋食譜</a:t>
            </a:r>
            <a:endParaRPr/>
          </a:p>
        </p:txBody>
      </p:sp>
      <p:pic>
        <p:nvPicPr>
          <p:cNvPr id="228" name="Google Shape;228;p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037444" y="4464306"/>
            <a:ext cx="2374515" cy="1015418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6"/>
          <p:cNvSpPr txBox="1"/>
          <p:nvPr/>
        </p:nvSpPr>
        <p:spPr>
          <a:xfrm>
            <a:off x="5969535" y="5540306"/>
            <a:ext cx="2442423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點擊顯示資訊(修改/刪除)</a:t>
            </a:r>
            <a:endParaRPr sz="1600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cxnSp>
        <p:nvCxnSpPr>
          <p:cNvPr id="230" name="Google Shape;230;p6"/>
          <p:cNvCxnSpPr/>
          <p:nvPr/>
        </p:nvCxnSpPr>
        <p:spPr>
          <a:xfrm>
            <a:off x="5587606" y="4464306"/>
            <a:ext cx="613800" cy="3801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31" name="Google Shape;231;p6"/>
          <p:cNvCxnSpPr/>
          <p:nvPr/>
        </p:nvCxnSpPr>
        <p:spPr>
          <a:xfrm rot="-5400000">
            <a:off x="3027226" y="1724780"/>
            <a:ext cx="583200" cy="5457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32" name="Google Shape;232;p6"/>
          <p:cNvSpPr txBox="1"/>
          <p:nvPr/>
        </p:nvSpPr>
        <p:spPr>
          <a:xfrm>
            <a:off x="2954310" y="1054994"/>
            <a:ext cx="1415838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連結可快速切換網頁位置</a:t>
            </a:r>
            <a:endParaRPr/>
          </a:p>
        </p:txBody>
      </p:sp>
      <p:cxnSp>
        <p:nvCxnSpPr>
          <p:cNvPr id="233" name="Google Shape;233;p6"/>
          <p:cNvCxnSpPr/>
          <p:nvPr/>
        </p:nvCxnSpPr>
        <p:spPr>
          <a:xfrm rot="5400000" flipH="1">
            <a:off x="1818378" y="1766246"/>
            <a:ext cx="1000200" cy="8676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34" name="Google Shape;234;p6"/>
          <p:cNvSpPr txBox="1"/>
          <p:nvPr/>
        </p:nvSpPr>
        <p:spPr>
          <a:xfrm>
            <a:off x="1268496" y="1074292"/>
            <a:ext cx="1415838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滾動視差</a:t>
            </a:r>
            <a:endParaRPr sz="1600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立體效果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Google Shape;239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14638" y="1979885"/>
            <a:ext cx="6138625" cy="2969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5354" y="914202"/>
            <a:ext cx="2994526" cy="904039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7"/>
          <p:cNvSpPr txBox="1">
            <a:spLocks noGrp="1"/>
          </p:cNvSpPr>
          <p:nvPr>
            <p:ph type="title"/>
          </p:nvPr>
        </p:nvSpPr>
        <p:spPr>
          <a:xfrm rot="5400000">
            <a:off x="7497936" y="2483551"/>
            <a:ext cx="4893735" cy="1890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400"/>
              <a:buFont typeface="Garamond"/>
              <a:buNone/>
            </a:pPr>
            <a:r>
              <a:rPr lang="zh-TW"/>
              <a:t>網站介紹</a:t>
            </a:r>
            <a:endParaRPr/>
          </a:p>
        </p:txBody>
      </p:sp>
      <p:cxnSp>
        <p:nvCxnSpPr>
          <p:cNvPr id="242" name="Google Shape;242;p7"/>
          <p:cNvCxnSpPr/>
          <p:nvPr/>
        </p:nvCxnSpPr>
        <p:spPr>
          <a:xfrm>
            <a:off x="4714158" y="4801765"/>
            <a:ext cx="716700" cy="6753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43" name="Google Shape;243;p7"/>
          <p:cNvSpPr txBox="1"/>
          <p:nvPr/>
        </p:nvSpPr>
        <p:spPr>
          <a:xfrm>
            <a:off x="5491606" y="5248506"/>
            <a:ext cx="1474575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錯位設計</a:t>
            </a:r>
            <a:endParaRPr sz="1600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區域區隔</a:t>
            </a:r>
            <a:endParaRPr/>
          </a:p>
        </p:txBody>
      </p:sp>
      <p:cxnSp>
        <p:nvCxnSpPr>
          <p:cNvPr id="244" name="Google Shape;244;p7"/>
          <p:cNvCxnSpPr/>
          <p:nvPr/>
        </p:nvCxnSpPr>
        <p:spPr>
          <a:xfrm rot="-5400000" flipH="1">
            <a:off x="7795363" y="4906655"/>
            <a:ext cx="403800" cy="2802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45" name="Google Shape;245;p7"/>
          <p:cNvSpPr txBox="1"/>
          <p:nvPr/>
        </p:nvSpPr>
        <p:spPr>
          <a:xfrm>
            <a:off x="7266130" y="5329581"/>
            <a:ext cx="1640454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懸浮置頂按鈕</a:t>
            </a:r>
            <a:endParaRPr/>
          </a:p>
        </p:txBody>
      </p:sp>
      <p:cxnSp>
        <p:nvCxnSpPr>
          <p:cNvPr id="246" name="Google Shape;246;p7"/>
          <p:cNvCxnSpPr/>
          <p:nvPr/>
        </p:nvCxnSpPr>
        <p:spPr>
          <a:xfrm rot="10800000">
            <a:off x="3959743" y="1653147"/>
            <a:ext cx="788400" cy="7305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47" name="Google Shape;247;p7"/>
          <p:cNvSpPr txBox="1"/>
          <p:nvPr/>
        </p:nvSpPr>
        <p:spPr>
          <a:xfrm>
            <a:off x="3959880" y="1014766"/>
            <a:ext cx="1640453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厲害食譜幻燈片，連結到料理網站</a:t>
            </a:r>
            <a:endParaRPr/>
          </a:p>
        </p:txBody>
      </p:sp>
      <p:grpSp>
        <p:nvGrpSpPr>
          <p:cNvPr id="248" name="Google Shape;248;p7"/>
          <p:cNvGrpSpPr/>
          <p:nvPr/>
        </p:nvGrpSpPr>
        <p:grpSpPr>
          <a:xfrm>
            <a:off x="297791" y="3485735"/>
            <a:ext cx="2634986" cy="3144422"/>
            <a:chOff x="242411" y="2381048"/>
            <a:chExt cx="2634986" cy="3144422"/>
          </a:xfrm>
        </p:grpSpPr>
        <p:pic>
          <p:nvPicPr>
            <p:cNvPr id="249" name="Google Shape;249;p7"/>
            <p:cNvPicPr preferRelativeResize="0"/>
            <p:nvPr/>
          </p:nvPicPr>
          <p:blipFill rotWithShape="1">
            <a:blip r:embed="rId5">
              <a:alphaModFix/>
            </a:blip>
            <a:srcRect b="16397"/>
            <a:stretch/>
          </p:blipFill>
          <p:spPr>
            <a:xfrm>
              <a:off x="242411" y="2381048"/>
              <a:ext cx="2634986" cy="15105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0" name="Google Shape;250;p7"/>
            <p:cNvPicPr preferRelativeResize="0"/>
            <p:nvPr/>
          </p:nvPicPr>
          <p:blipFill rotWithShape="1">
            <a:blip r:embed="rId6">
              <a:alphaModFix/>
            </a:blip>
            <a:srcRect t="6920"/>
            <a:stretch/>
          </p:blipFill>
          <p:spPr>
            <a:xfrm>
              <a:off x="242411" y="3864387"/>
              <a:ext cx="2634986" cy="1661083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251" name="Google Shape;251;p7"/>
          <p:cNvCxnSpPr/>
          <p:nvPr/>
        </p:nvCxnSpPr>
        <p:spPr>
          <a:xfrm flipH="1">
            <a:off x="2834475" y="4464304"/>
            <a:ext cx="2196000" cy="9312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52" name="Google Shape;252;p7"/>
          <p:cNvSpPr txBox="1"/>
          <p:nvPr/>
        </p:nvSpPr>
        <p:spPr>
          <a:xfrm>
            <a:off x="3025549" y="5473540"/>
            <a:ext cx="1474575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點擊顯示資訊</a:t>
            </a:r>
            <a:endParaRPr sz="1600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(刪除)</a:t>
            </a:r>
            <a:endParaRPr sz="1600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253" name="Google Shape;253;p7"/>
          <p:cNvSpPr txBox="1"/>
          <p:nvPr/>
        </p:nvSpPr>
        <p:spPr>
          <a:xfrm>
            <a:off x="877996" y="2879786"/>
            <a:ext cx="1474575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步驟左右排列</a:t>
            </a:r>
            <a:endParaRPr sz="1600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讓畫面更活潑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8"/>
          <p:cNvSpPr txBox="1">
            <a:spLocks noGrp="1"/>
          </p:cNvSpPr>
          <p:nvPr>
            <p:ph type="title"/>
          </p:nvPr>
        </p:nvSpPr>
        <p:spPr>
          <a:xfrm rot="5400000">
            <a:off x="7497936" y="2483551"/>
            <a:ext cx="4893735" cy="1890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400"/>
              <a:buFont typeface="Garamond"/>
              <a:buNone/>
            </a:pPr>
            <a:r>
              <a:rPr lang="zh-TW"/>
              <a:t>網站介紹-RWD</a:t>
            </a:r>
            <a:endParaRPr/>
          </a:p>
        </p:txBody>
      </p:sp>
      <p:sp>
        <p:nvSpPr>
          <p:cNvPr id="259" name="Google Shape;259;p8"/>
          <p:cNvSpPr txBox="1"/>
          <p:nvPr/>
        </p:nvSpPr>
        <p:spPr>
          <a:xfrm>
            <a:off x="3056800" y="1035308"/>
            <a:ext cx="1217565" cy="369332"/>
          </a:xfrm>
          <a:prstGeom prst="rect">
            <a:avLst/>
          </a:prstGeom>
          <a:solidFill>
            <a:schemeClr val="lt1"/>
          </a:solidFill>
          <a:ln w="158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1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項目排列</a:t>
            </a:r>
            <a:endParaRPr/>
          </a:p>
        </p:txBody>
      </p:sp>
      <p:pic>
        <p:nvPicPr>
          <p:cNvPr id="260" name="Google Shape;260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1887" y="2088312"/>
            <a:ext cx="3671259" cy="177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22641" y="2088313"/>
            <a:ext cx="2287208" cy="177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110584" y="2976362"/>
            <a:ext cx="1414251" cy="1060688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263" name="Google Shape;263;p8"/>
          <p:cNvCxnSpPr/>
          <p:nvPr/>
        </p:nvCxnSpPr>
        <p:spPr>
          <a:xfrm rot="-5400000" flipH="1">
            <a:off x="7326113" y="2245455"/>
            <a:ext cx="572100" cy="5445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64" name="Google Shape;264;p8"/>
          <p:cNvSpPr txBox="1"/>
          <p:nvPr/>
        </p:nvSpPr>
        <p:spPr>
          <a:xfrm>
            <a:off x="7451308" y="1914211"/>
            <a:ext cx="1310787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按鈕彈出側邊隱藏菜單</a:t>
            </a:r>
            <a:endParaRPr/>
          </a:p>
        </p:txBody>
      </p:sp>
      <p:sp>
        <p:nvSpPr>
          <p:cNvPr id="265" name="Google Shape;265;p8"/>
          <p:cNvSpPr/>
          <p:nvPr/>
        </p:nvSpPr>
        <p:spPr>
          <a:xfrm>
            <a:off x="4600386" y="2886086"/>
            <a:ext cx="396709" cy="180552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5875" cap="flat" cmpd="sng">
            <a:solidFill>
              <a:srgbClr val="8144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pic>
        <p:nvPicPr>
          <p:cNvPr id="266" name="Google Shape;266;p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117778" y="4271085"/>
            <a:ext cx="1413059" cy="1604781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8"/>
          <p:cNvSpPr txBox="1"/>
          <p:nvPr/>
        </p:nvSpPr>
        <p:spPr>
          <a:xfrm>
            <a:off x="1207853" y="3932531"/>
            <a:ext cx="1310787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3個一行</a:t>
            </a:r>
            <a:endParaRPr/>
          </a:p>
        </p:txBody>
      </p:sp>
      <p:sp>
        <p:nvSpPr>
          <p:cNvPr id="268" name="Google Shape;268;p8"/>
          <p:cNvSpPr/>
          <p:nvPr/>
        </p:nvSpPr>
        <p:spPr>
          <a:xfrm rot="8429265">
            <a:off x="4661580" y="4142623"/>
            <a:ext cx="396709" cy="180552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5875" cap="flat" cmpd="sng">
            <a:solidFill>
              <a:srgbClr val="8144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269" name="Google Shape;269;p8"/>
          <p:cNvSpPr txBox="1"/>
          <p:nvPr/>
        </p:nvSpPr>
        <p:spPr>
          <a:xfrm>
            <a:off x="5389351" y="1035308"/>
            <a:ext cx="1454430" cy="369332"/>
          </a:xfrm>
          <a:prstGeom prst="rect">
            <a:avLst/>
          </a:prstGeom>
          <a:solidFill>
            <a:schemeClr val="lt1"/>
          </a:solidFill>
          <a:ln w="158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1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超連結菜單</a:t>
            </a:r>
            <a:endParaRPr/>
          </a:p>
        </p:txBody>
      </p:sp>
      <p:sp>
        <p:nvSpPr>
          <p:cNvPr id="270" name="Google Shape;270;p8"/>
          <p:cNvSpPr txBox="1"/>
          <p:nvPr/>
        </p:nvSpPr>
        <p:spPr>
          <a:xfrm>
            <a:off x="5389351" y="3932531"/>
            <a:ext cx="1310787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2個一行</a:t>
            </a:r>
            <a:endParaRPr/>
          </a:p>
        </p:txBody>
      </p:sp>
      <p:sp>
        <p:nvSpPr>
          <p:cNvPr id="271" name="Google Shape;271;p8"/>
          <p:cNvSpPr txBox="1"/>
          <p:nvPr/>
        </p:nvSpPr>
        <p:spPr>
          <a:xfrm>
            <a:off x="4415007" y="5138631"/>
            <a:ext cx="1310787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1個一行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9"/>
          <p:cNvSpPr txBox="1">
            <a:spLocks noGrp="1"/>
          </p:cNvSpPr>
          <p:nvPr>
            <p:ph type="title"/>
          </p:nvPr>
        </p:nvSpPr>
        <p:spPr>
          <a:xfrm rot="5400000">
            <a:off x="7497936" y="2483551"/>
            <a:ext cx="4893735" cy="1890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400"/>
              <a:buFont typeface="Garamond"/>
              <a:buNone/>
            </a:pPr>
            <a:r>
              <a:rPr lang="zh-TW"/>
              <a:t>網站介紹-RWD</a:t>
            </a:r>
            <a:endParaRPr/>
          </a:p>
        </p:txBody>
      </p:sp>
      <p:sp>
        <p:nvSpPr>
          <p:cNvPr id="277" name="Google Shape;277;p9"/>
          <p:cNvSpPr txBox="1"/>
          <p:nvPr/>
        </p:nvSpPr>
        <p:spPr>
          <a:xfrm>
            <a:off x="4512813" y="799685"/>
            <a:ext cx="1121868" cy="646331"/>
          </a:xfrm>
          <a:prstGeom prst="rect">
            <a:avLst/>
          </a:prstGeom>
          <a:solidFill>
            <a:schemeClr val="lt1"/>
          </a:solidFill>
          <a:ln w="158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1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食譜筆記詳細資訊</a:t>
            </a:r>
            <a:endParaRPr/>
          </a:p>
        </p:txBody>
      </p:sp>
      <p:grpSp>
        <p:nvGrpSpPr>
          <p:cNvPr id="278" name="Google Shape;278;p9"/>
          <p:cNvGrpSpPr/>
          <p:nvPr/>
        </p:nvGrpSpPr>
        <p:grpSpPr>
          <a:xfrm>
            <a:off x="1638435" y="1664677"/>
            <a:ext cx="2634986" cy="3144422"/>
            <a:chOff x="242411" y="2381048"/>
            <a:chExt cx="2634986" cy="3144422"/>
          </a:xfrm>
        </p:grpSpPr>
        <p:pic>
          <p:nvPicPr>
            <p:cNvPr id="279" name="Google Shape;279;p9"/>
            <p:cNvPicPr preferRelativeResize="0"/>
            <p:nvPr/>
          </p:nvPicPr>
          <p:blipFill rotWithShape="1">
            <a:blip r:embed="rId3">
              <a:alphaModFix/>
            </a:blip>
            <a:srcRect b="16397"/>
            <a:stretch/>
          </p:blipFill>
          <p:spPr>
            <a:xfrm>
              <a:off x="242411" y="2381048"/>
              <a:ext cx="2634986" cy="15105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0" name="Google Shape;280;p9"/>
            <p:cNvPicPr preferRelativeResize="0"/>
            <p:nvPr/>
          </p:nvPicPr>
          <p:blipFill rotWithShape="1">
            <a:blip r:embed="rId4">
              <a:alphaModFix/>
            </a:blip>
            <a:srcRect t="6920"/>
            <a:stretch/>
          </p:blipFill>
          <p:spPr>
            <a:xfrm>
              <a:off x="242411" y="3864387"/>
              <a:ext cx="2634986" cy="166108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81" name="Google Shape;281;p9"/>
          <p:cNvGrpSpPr/>
          <p:nvPr/>
        </p:nvGrpSpPr>
        <p:grpSpPr>
          <a:xfrm>
            <a:off x="5927233" y="1112000"/>
            <a:ext cx="1991348" cy="4633996"/>
            <a:chOff x="2263859" y="982131"/>
            <a:chExt cx="1991348" cy="4633996"/>
          </a:xfrm>
        </p:grpSpPr>
        <p:pic>
          <p:nvPicPr>
            <p:cNvPr id="282" name="Google Shape;282;p9"/>
            <p:cNvPicPr preferRelativeResize="0"/>
            <p:nvPr/>
          </p:nvPicPr>
          <p:blipFill rotWithShape="1">
            <a:blip r:embed="rId5">
              <a:alphaModFix/>
            </a:blip>
            <a:srcRect b="8973"/>
            <a:stretch/>
          </p:blipFill>
          <p:spPr>
            <a:xfrm>
              <a:off x="2263859" y="982131"/>
              <a:ext cx="1991347" cy="197656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3" name="Google Shape;283;p9"/>
            <p:cNvPicPr preferRelativeResize="0"/>
            <p:nvPr/>
          </p:nvPicPr>
          <p:blipFill rotWithShape="1">
            <a:blip r:embed="rId6">
              <a:alphaModFix/>
            </a:blip>
            <a:srcRect t="5408" b="5481"/>
            <a:stretch/>
          </p:blipFill>
          <p:spPr>
            <a:xfrm>
              <a:off x="2263859" y="2950455"/>
              <a:ext cx="1991347" cy="19326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4" name="Google Shape;284;p9"/>
            <p:cNvPicPr preferRelativeResize="0"/>
            <p:nvPr/>
          </p:nvPicPr>
          <p:blipFill rotWithShape="1">
            <a:blip r:embed="rId7">
              <a:alphaModFix/>
            </a:blip>
            <a:srcRect t="41772"/>
            <a:stretch/>
          </p:blipFill>
          <p:spPr>
            <a:xfrm>
              <a:off x="2267791" y="4354261"/>
              <a:ext cx="1987416" cy="126186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85" name="Google Shape;285;p9"/>
          <p:cNvSpPr/>
          <p:nvPr/>
        </p:nvSpPr>
        <p:spPr>
          <a:xfrm>
            <a:off x="4846457" y="3471774"/>
            <a:ext cx="493872" cy="168399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5875" cap="flat" cmpd="sng">
            <a:solidFill>
              <a:srgbClr val="8144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286" name="Google Shape;286;p9"/>
          <p:cNvSpPr txBox="1"/>
          <p:nvPr/>
        </p:nvSpPr>
        <p:spPr>
          <a:xfrm>
            <a:off x="4375018" y="4862049"/>
            <a:ext cx="1483570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步驟圖片隱藏，畫面變小後，空間會太擁擠</a:t>
            </a:r>
            <a:endParaRPr/>
          </a:p>
        </p:txBody>
      </p:sp>
      <p:cxnSp>
        <p:nvCxnSpPr>
          <p:cNvPr id="287" name="Google Shape;287;p9"/>
          <p:cNvCxnSpPr/>
          <p:nvPr/>
        </p:nvCxnSpPr>
        <p:spPr>
          <a:xfrm rot="5400000" flipH="1">
            <a:off x="5695098" y="2450161"/>
            <a:ext cx="462600" cy="4020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88" name="Google Shape;288;p9"/>
          <p:cNvCxnSpPr/>
          <p:nvPr/>
        </p:nvCxnSpPr>
        <p:spPr>
          <a:xfrm flipH="1">
            <a:off x="5634573" y="1746953"/>
            <a:ext cx="464100" cy="3966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89" name="Google Shape;289;p9"/>
          <p:cNvSpPr txBox="1"/>
          <p:nvPr/>
        </p:nvSpPr>
        <p:spPr>
          <a:xfrm>
            <a:off x="4456253" y="2143429"/>
            <a:ext cx="1234987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1行1個顯示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有機">
  <a:themeElements>
    <a:clrScheme name="有機">
      <a:dk1>
        <a:srgbClr val="000000"/>
      </a:dk1>
      <a:lt1>
        <a:srgbClr val="FFFFFF"/>
      </a:lt1>
      <a:dk2>
        <a:srgbClr val="212121"/>
      </a:dk2>
      <a:lt2>
        <a:srgbClr val="DADADA"/>
      </a:lt2>
      <a:accent1>
        <a:srgbClr val="B15E28"/>
      </a:accent1>
      <a:accent2>
        <a:srgbClr val="B13228"/>
      </a:accent2>
      <a:accent3>
        <a:srgbClr val="8B7B56"/>
      </a:accent3>
      <a:accent4>
        <a:srgbClr val="E09C41"/>
      </a:accent4>
      <a:accent5>
        <a:srgbClr val="9EAE51"/>
      </a:accent5>
      <a:accent6>
        <a:srgbClr val="6E7355"/>
      </a:accent6>
      <a:hlink>
        <a:srgbClr val="D37A21"/>
      </a:hlink>
      <a:folHlink>
        <a:srgbClr val="CA8F5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341</Words>
  <Application>Microsoft Office PowerPoint</Application>
  <PresentationFormat>寬螢幕</PresentationFormat>
  <Paragraphs>82</Paragraphs>
  <Slides>12</Slides>
  <Notes>12</Notes>
  <HiddenSlides>0</HiddenSlides>
  <MMClips>0</MMClips>
  <ScaleCrop>false</ScaleCrop>
  <HeadingPairs>
    <vt:vector size="6" baseType="variant">
      <vt:variant>
        <vt:lpstr>使用字型</vt:lpstr>
      </vt:variant>
      <vt:variant>
        <vt:i4>2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12</vt:i4>
      </vt:variant>
    </vt:vector>
  </HeadingPairs>
  <TitlesOfParts>
    <vt:vector size="15" baseType="lpstr">
      <vt:lpstr>Garamond</vt:lpstr>
      <vt:lpstr>Arial</vt:lpstr>
      <vt:lpstr>有機</vt:lpstr>
      <vt:lpstr>小專題發表 食譜筆記</vt:lpstr>
      <vt:lpstr>題目發想</vt:lpstr>
      <vt:lpstr>時程規劃</vt:lpstr>
      <vt:lpstr>網頁設計</vt:lpstr>
      <vt:lpstr>程式與套件</vt:lpstr>
      <vt:lpstr>網站介紹</vt:lpstr>
      <vt:lpstr>網站介紹</vt:lpstr>
      <vt:lpstr>網站介紹-RWD</vt:lpstr>
      <vt:lpstr>網站介紹-RWD</vt:lpstr>
      <vt:lpstr>未來方向</vt:lpstr>
      <vt:lpstr>參考資料</vt:lpstr>
      <vt:lpstr>The 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小專題發表 食譜筆記</dc:title>
  <dc:creator>Ansel Siao</dc:creator>
  <cp:lastModifiedBy>Ansel Siao</cp:lastModifiedBy>
  <cp:revision>1</cp:revision>
  <dcterms:created xsi:type="dcterms:W3CDTF">2022-10-12T14:13:55Z</dcterms:created>
  <dcterms:modified xsi:type="dcterms:W3CDTF">2022-10-17T09:45:34Z</dcterms:modified>
</cp:coreProperties>
</file>